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86" r:id="rId3"/>
    <p:sldId id="387" r:id="rId4"/>
    <p:sldId id="388" r:id="rId5"/>
    <p:sldId id="390" r:id="rId6"/>
    <p:sldId id="389" r:id="rId7"/>
    <p:sldId id="391" r:id="rId8"/>
    <p:sldId id="393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6" r:id="rId19"/>
    <p:sldId id="404" r:id="rId20"/>
    <p:sldId id="405" r:id="rId21"/>
    <p:sldId id="407" r:id="rId22"/>
    <p:sldId id="413" r:id="rId23"/>
    <p:sldId id="408" r:id="rId24"/>
    <p:sldId id="414" r:id="rId25"/>
    <p:sldId id="409" r:id="rId26"/>
    <p:sldId id="411" r:id="rId27"/>
    <p:sldId id="412" r:id="rId28"/>
    <p:sldId id="410" r:id="rId2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/>
    <p:restoredTop sz="72314"/>
  </p:normalViewPr>
  <p:slideViewPr>
    <p:cSldViewPr snapToGrid="0" snapToObjects="1">
      <p:cViewPr varScale="1">
        <p:scale>
          <a:sx n="89" d="100"/>
          <a:sy n="89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Zhang" userId="cb434a129f5f4335" providerId="LiveId" clId="{6ABFCDCB-8EC4-8D43-88CC-71D4F1CF45B1}"/>
    <pc:docChg chg="undo custSel addSld delSld modSld">
      <pc:chgData name="Li Zhang" userId="cb434a129f5f4335" providerId="LiveId" clId="{6ABFCDCB-8EC4-8D43-88CC-71D4F1CF45B1}" dt="2024-07-08T22:23:59.653" v="5508" actId="20577"/>
      <pc:docMkLst>
        <pc:docMk/>
      </pc:docMkLst>
      <pc:sldChg chg="modSp mod">
        <pc:chgData name="Li Zhang" userId="cb434a129f5f4335" providerId="LiveId" clId="{6ABFCDCB-8EC4-8D43-88CC-71D4F1CF45B1}" dt="2024-07-08T21:56:40.014" v="5004"/>
        <pc:sldMkLst>
          <pc:docMk/>
          <pc:sldMk cId="372437612" sldId="386"/>
        </pc:sldMkLst>
        <pc:spChg chg="mod">
          <ac:chgData name="Li Zhang" userId="cb434a129f5f4335" providerId="LiveId" clId="{6ABFCDCB-8EC4-8D43-88CC-71D4F1CF45B1}" dt="2024-07-08T21:56:40.014" v="5004"/>
          <ac:spMkLst>
            <pc:docMk/>
            <pc:sldMk cId="372437612" sldId="386"/>
            <ac:spMk id="3" creationId="{7B08DEFD-5167-CC42-9937-1103F8775291}"/>
          </ac:spMkLst>
        </pc:spChg>
        <pc:spChg chg="mod">
          <ac:chgData name="Li Zhang" userId="cb434a129f5f4335" providerId="LiveId" clId="{6ABFCDCB-8EC4-8D43-88CC-71D4F1CF45B1}" dt="2024-07-08T16:46:53.649" v="4959" actId="1076"/>
          <ac:spMkLst>
            <pc:docMk/>
            <pc:sldMk cId="372437612" sldId="386"/>
            <ac:spMk id="12" creationId="{0D9D5B13-6B6B-1F44-B528-C0401CF127C2}"/>
          </ac:spMkLst>
        </pc:spChg>
      </pc:sldChg>
      <pc:sldChg chg="modSp mod modAnim">
        <pc:chgData name="Li Zhang" userId="cb434a129f5f4335" providerId="LiveId" clId="{6ABFCDCB-8EC4-8D43-88CC-71D4F1CF45B1}" dt="2024-07-08T22:00:58.553" v="5116"/>
        <pc:sldMkLst>
          <pc:docMk/>
          <pc:sldMk cId="3447312591" sldId="387"/>
        </pc:sldMkLst>
        <pc:spChg chg="mod">
          <ac:chgData name="Li Zhang" userId="cb434a129f5f4335" providerId="LiveId" clId="{6ABFCDCB-8EC4-8D43-88CC-71D4F1CF45B1}" dt="2024-07-08T21:58:51.467" v="5101" actId="207"/>
          <ac:spMkLst>
            <pc:docMk/>
            <pc:sldMk cId="3447312591" sldId="387"/>
            <ac:spMk id="3" creationId="{7B08DEFD-5167-CC42-9937-1103F8775291}"/>
          </ac:spMkLst>
        </pc:spChg>
      </pc:sldChg>
      <pc:sldChg chg="addSp delSp modSp mod modAnim">
        <pc:chgData name="Li Zhang" userId="cb434a129f5f4335" providerId="LiveId" clId="{6ABFCDCB-8EC4-8D43-88CC-71D4F1CF45B1}" dt="2024-07-08T22:04:38.925" v="5191" actId="20577"/>
        <pc:sldMkLst>
          <pc:docMk/>
          <pc:sldMk cId="3996106748" sldId="388"/>
        </pc:sldMkLst>
        <pc:spChg chg="mod">
          <ac:chgData name="Li Zhang" userId="cb434a129f5f4335" providerId="LiveId" clId="{6ABFCDCB-8EC4-8D43-88CC-71D4F1CF45B1}" dt="2024-07-08T22:04:23.534" v="5184" actId="20577"/>
          <ac:spMkLst>
            <pc:docMk/>
            <pc:sldMk cId="3996106748" sldId="388"/>
            <ac:spMk id="3" creationId="{7B08DEFD-5167-CC42-9937-1103F8775291}"/>
          </ac:spMkLst>
        </pc:spChg>
        <pc:spChg chg="mod">
          <ac:chgData name="Li Zhang" userId="cb434a129f5f4335" providerId="LiveId" clId="{6ABFCDCB-8EC4-8D43-88CC-71D4F1CF45B1}" dt="2024-07-08T21:54:28.390" v="4983" actId="1036"/>
          <ac:spMkLst>
            <pc:docMk/>
            <pc:sldMk cId="3996106748" sldId="388"/>
            <ac:spMk id="6" creationId="{0765312F-331A-3646-B57F-B13B1E5C7A06}"/>
          </ac:spMkLst>
        </pc:spChg>
        <pc:spChg chg="mod">
          <ac:chgData name="Li Zhang" userId="cb434a129f5f4335" providerId="LiveId" clId="{6ABFCDCB-8EC4-8D43-88CC-71D4F1CF45B1}" dt="2024-07-08T21:54:28.390" v="4983" actId="1036"/>
          <ac:spMkLst>
            <pc:docMk/>
            <pc:sldMk cId="3996106748" sldId="388"/>
            <ac:spMk id="11" creationId="{BD3F7882-326C-1E42-91F8-EFA2A5AF0E73}"/>
          </ac:spMkLst>
        </pc:spChg>
        <pc:spChg chg="add del mod">
          <ac:chgData name="Li Zhang" userId="cb434a129f5f4335" providerId="LiveId" clId="{6ABFCDCB-8EC4-8D43-88CC-71D4F1CF45B1}" dt="2024-07-08T21:53:54.014" v="4960" actId="478"/>
          <ac:spMkLst>
            <pc:docMk/>
            <pc:sldMk cId="3996106748" sldId="388"/>
            <ac:spMk id="15" creationId="{F755BB80-4559-0338-D47B-E85244382C7F}"/>
          </ac:spMkLst>
        </pc:spChg>
        <pc:spChg chg="add mod">
          <ac:chgData name="Li Zhang" userId="cb434a129f5f4335" providerId="LiveId" clId="{6ABFCDCB-8EC4-8D43-88CC-71D4F1CF45B1}" dt="2024-07-08T22:04:38.925" v="5191" actId="20577"/>
          <ac:spMkLst>
            <pc:docMk/>
            <pc:sldMk cId="3996106748" sldId="388"/>
            <ac:spMk id="20" creationId="{9190287C-A1FB-A773-C527-73A6308E808F}"/>
          </ac:spMkLst>
        </pc:spChg>
        <pc:spChg chg="add del mod">
          <ac:chgData name="Li Zhang" userId="cb434a129f5f4335" providerId="LiveId" clId="{6ABFCDCB-8EC4-8D43-88CC-71D4F1CF45B1}" dt="2024-07-08T21:54:07.848" v="4963" actId="478"/>
          <ac:spMkLst>
            <pc:docMk/>
            <pc:sldMk cId="3996106748" sldId="388"/>
            <ac:spMk id="21" creationId="{309E84D5-8704-1C45-7223-B399349D4480}"/>
          </ac:spMkLst>
        </pc:spChg>
        <pc:spChg chg="add mod">
          <ac:chgData name="Li Zhang" userId="cb434a129f5f4335" providerId="LiveId" clId="{6ABFCDCB-8EC4-8D43-88CC-71D4F1CF45B1}" dt="2024-07-08T21:54:28.390" v="4983" actId="1036"/>
          <ac:spMkLst>
            <pc:docMk/>
            <pc:sldMk cId="3996106748" sldId="388"/>
            <ac:spMk id="22" creationId="{B738AFA9-D428-7139-F9EA-BAC39A281D2C}"/>
          </ac:spMkLst>
        </pc:spChg>
        <pc:spChg chg="add mod">
          <ac:chgData name="Li Zhang" userId="cb434a129f5f4335" providerId="LiveId" clId="{6ABFCDCB-8EC4-8D43-88CC-71D4F1CF45B1}" dt="2024-07-08T21:54:28.390" v="4983" actId="1036"/>
          <ac:spMkLst>
            <pc:docMk/>
            <pc:sldMk cId="3996106748" sldId="388"/>
            <ac:spMk id="23" creationId="{C7BDC975-87DB-68B2-3E76-F52714647B3B}"/>
          </ac:spMkLst>
        </pc:spChg>
        <pc:spChg chg="add del mod">
          <ac:chgData name="Li Zhang" userId="cb434a129f5f4335" providerId="LiveId" clId="{6ABFCDCB-8EC4-8D43-88CC-71D4F1CF45B1}" dt="2024-07-08T04:59:58.628" v="185" actId="478"/>
          <ac:spMkLst>
            <pc:docMk/>
            <pc:sldMk cId="3996106748" sldId="388"/>
            <ac:spMk id="24" creationId="{040ADCF7-8949-E8F8-4CEF-3D280AFDFAD1}"/>
          </ac:spMkLst>
        </pc:spChg>
        <pc:spChg chg="add mod">
          <ac:chgData name="Li Zhang" userId="cb434a129f5f4335" providerId="LiveId" clId="{6ABFCDCB-8EC4-8D43-88CC-71D4F1CF45B1}" dt="2024-07-08T21:54:32.870" v="4987" actId="20577"/>
          <ac:spMkLst>
            <pc:docMk/>
            <pc:sldMk cId="3996106748" sldId="388"/>
            <ac:spMk id="25" creationId="{DCB13012-65B4-AB50-2DB4-72632A4D3868}"/>
          </ac:spMkLst>
        </pc:spChg>
        <pc:spChg chg="add mod">
          <ac:chgData name="Li Zhang" userId="cb434a129f5f4335" providerId="LiveId" clId="{6ABFCDCB-8EC4-8D43-88CC-71D4F1CF45B1}" dt="2024-07-08T21:54:28.390" v="4983" actId="1036"/>
          <ac:spMkLst>
            <pc:docMk/>
            <pc:sldMk cId="3996106748" sldId="388"/>
            <ac:spMk id="26" creationId="{EE9FDB79-D770-87BE-CE4B-F46D7D32EBBB}"/>
          </ac:spMkLst>
        </pc:spChg>
        <pc:grpChg chg="add mod">
          <ac:chgData name="Li Zhang" userId="cb434a129f5f4335" providerId="LiveId" clId="{6ABFCDCB-8EC4-8D43-88CC-71D4F1CF45B1}" dt="2024-07-08T21:54:28.390" v="4983" actId="1036"/>
          <ac:grpSpMkLst>
            <pc:docMk/>
            <pc:sldMk cId="3996106748" sldId="388"/>
            <ac:grpSpMk id="13" creationId="{9874E582-49CE-1C69-923D-A749F659113B}"/>
          </ac:grpSpMkLst>
        </pc:grpChg>
        <pc:picChg chg="add mod">
          <ac:chgData name="Li Zhang" userId="cb434a129f5f4335" providerId="LiveId" clId="{6ABFCDCB-8EC4-8D43-88CC-71D4F1CF45B1}" dt="2024-07-08T21:54:28.390" v="4983" actId="1036"/>
          <ac:picMkLst>
            <pc:docMk/>
            <pc:sldMk cId="3996106748" sldId="388"/>
            <ac:picMk id="5" creationId="{044F7C4D-4345-9A7C-6324-E85A47747F59}"/>
          </ac:picMkLst>
        </pc:picChg>
        <pc:picChg chg="add del mod">
          <ac:chgData name="Li Zhang" userId="cb434a129f5f4335" providerId="LiveId" clId="{6ABFCDCB-8EC4-8D43-88CC-71D4F1CF45B1}" dt="2024-07-08T04:56:20.755" v="20"/>
          <ac:picMkLst>
            <pc:docMk/>
            <pc:sldMk cId="3996106748" sldId="388"/>
            <ac:picMk id="7" creationId="{3F8D8D40-ABAA-CC01-1751-06B45166332C}"/>
          </ac:picMkLst>
        </pc:picChg>
        <pc:picChg chg="mod">
          <ac:chgData name="Li Zhang" userId="cb434a129f5f4335" providerId="LiveId" clId="{6ABFCDCB-8EC4-8D43-88CC-71D4F1CF45B1}" dt="2024-07-08T21:54:28.390" v="4983" actId="1036"/>
          <ac:picMkLst>
            <pc:docMk/>
            <pc:sldMk cId="3996106748" sldId="388"/>
            <ac:picMk id="8" creationId="{9579083F-9990-CA41-9E90-706A849D600A}"/>
          </ac:picMkLst>
        </pc:picChg>
        <pc:picChg chg="mod">
          <ac:chgData name="Li Zhang" userId="cb434a129f5f4335" providerId="LiveId" clId="{6ABFCDCB-8EC4-8D43-88CC-71D4F1CF45B1}" dt="2024-07-08T04:56:10.747" v="15" actId="1076"/>
          <ac:picMkLst>
            <pc:docMk/>
            <pc:sldMk cId="3996106748" sldId="388"/>
            <ac:picMk id="9" creationId="{FD45B15C-C888-AF4A-A8D4-EA99A3BEB2A6}"/>
          </ac:picMkLst>
        </pc:picChg>
        <pc:picChg chg="add mod">
          <ac:chgData name="Li Zhang" userId="cb434a129f5f4335" providerId="LiveId" clId="{6ABFCDCB-8EC4-8D43-88CC-71D4F1CF45B1}" dt="2024-07-08T04:56:21.734" v="21"/>
          <ac:picMkLst>
            <pc:docMk/>
            <pc:sldMk cId="3996106748" sldId="388"/>
            <ac:picMk id="10" creationId="{7EF31B3C-6AC2-3773-1D1B-FCC86797B150}"/>
          </ac:picMkLst>
        </pc:picChg>
        <pc:picChg chg="add mod">
          <ac:chgData name="Li Zhang" userId="cb434a129f5f4335" providerId="LiveId" clId="{6ABFCDCB-8EC4-8D43-88CC-71D4F1CF45B1}" dt="2024-07-08T04:56:22.073" v="22"/>
          <ac:picMkLst>
            <pc:docMk/>
            <pc:sldMk cId="3996106748" sldId="388"/>
            <ac:picMk id="12" creationId="{3BDC7C69-87B4-84C3-F9B0-ADC88D009A43}"/>
          </ac:picMkLst>
        </pc:picChg>
        <pc:picChg chg="mod">
          <ac:chgData name="Li Zhang" userId="cb434a129f5f4335" providerId="LiveId" clId="{6ABFCDCB-8EC4-8D43-88CC-71D4F1CF45B1}" dt="2024-07-08T21:54:28.390" v="4983" actId="1036"/>
          <ac:picMkLst>
            <pc:docMk/>
            <pc:sldMk cId="3996106748" sldId="388"/>
            <ac:picMk id="14" creationId="{0B19FC91-E273-CB4A-A737-F5F885489018}"/>
          </ac:picMkLst>
        </pc:picChg>
        <pc:picChg chg="add del mod">
          <ac:chgData name="Li Zhang" userId="cb434a129f5f4335" providerId="LiveId" clId="{6ABFCDCB-8EC4-8D43-88CC-71D4F1CF45B1}" dt="2024-07-08T04:57:27.230" v="79"/>
          <ac:picMkLst>
            <pc:docMk/>
            <pc:sldMk cId="3996106748" sldId="388"/>
            <ac:picMk id="16" creationId="{60182F53-68BC-A8CC-5FC2-842509959FC4}"/>
          </ac:picMkLst>
        </pc:picChg>
        <pc:picChg chg="add del mod">
          <ac:chgData name="Li Zhang" userId="cb434a129f5f4335" providerId="LiveId" clId="{6ABFCDCB-8EC4-8D43-88CC-71D4F1CF45B1}" dt="2024-07-08T04:57:27.230" v="79"/>
          <ac:picMkLst>
            <pc:docMk/>
            <pc:sldMk cId="3996106748" sldId="388"/>
            <ac:picMk id="17" creationId="{35BA1EA8-A87B-1C32-AFFD-55FFA0A1A9BD}"/>
          </ac:picMkLst>
        </pc:picChg>
        <pc:picChg chg="del mod">
          <ac:chgData name="Li Zhang" userId="cb434a129f5f4335" providerId="LiveId" clId="{6ABFCDCB-8EC4-8D43-88CC-71D4F1CF45B1}" dt="2024-07-08T04:52:53.413" v="1" actId="478"/>
          <ac:picMkLst>
            <pc:docMk/>
            <pc:sldMk cId="3996106748" sldId="388"/>
            <ac:picMk id="18" creationId="{34909D4E-1A0E-AC49-9DDC-A088D55FF3DD}"/>
          </ac:picMkLst>
        </pc:picChg>
        <pc:picChg chg="add del mod">
          <ac:chgData name="Li Zhang" userId="cb434a129f5f4335" providerId="LiveId" clId="{6ABFCDCB-8EC4-8D43-88CC-71D4F1CF45B1}" dt="2024-07-08T04:57:27.230" v="79"/>
          <ac:picMkLst>
            <pc:docMk/>
            <pc:sldMk cId="3996106748" sldId="388"/>
            <ac:picMk id="19" creationId="{E183D58D-B239-7865-085D-5A082FECEBB1}"/>
          </ac:picMkLst>
        </pc:picChg>
      </pc:sldChg>
      <pc:sldChg chg="delSp modSp add mod modAnim modNotesTx">
        <pc:chgData name="Li Zhang" userId="cb434a129f5f4335" providerId="LiveId" clId="{6ABFCDCB-8EC4-8D43-88CC-71D4F1CF45B1}" dt="2024-07-08T22:13:07.040" v="5376"/>
        <pc:sldMkLst>
          <pc:docMk/>
          <pc:sldMk cId="548822642" sldId="389"/>
        </pc:sldMkLst>
        <pc:spChg chg="mod">
          <ac:chgData name="Li Zhang" userId="cb434a129f5f4335" providerId="LiveId" clId="{6ABFCDCB-8EC4-8D43-88CC-71D4F1CF45B1}" dt="2024-07-08T05:05:51.139" v="534" actId="20577"/>
          <ac:spMkLst>
            <pc:docMk/>
            <pc:sldMk cId="548822642" sldId="389"/>
            <ac:spMk id="2" creationId="{2E3A2D7B-C705-B348-AA23-80558404F6DD}"/>
          </ac:spMkLst>
        </pc:spChg>
        <pc:spChg chg="mod">
          <ac:chgData name="Li Zhang" userId="cb434a129f5f4335" providerId="LiveId" clId="{6ABFCDCB-8EC4-8D43-88CC-71D4F1CF45B1}" dt="2024-07-08T05:09:46.840" v="992" actId="20577"/>
          <ac:spMkLst>
            <pc:docMk/>
            <pc:sldMk cId="548822642" sldId="389"/>
            <ac:spMk id="3" creationId="{7B08DEFD-5167-CC42-9937-1103F8775291}"/>
          </ac:spMkLst>
        </pc:spChg>
        <pc:spChg chg="del">
          <ac:chgData name="Li Zhang" userId="cb434a129f5f4335" providerId="LiveId" clId="{6ABFCDCB-8EC4-8D43-88CC-71D4F1CF45B1}" dt="2024-07-08T05:05:57.295" v="535" actId="478"/>
          <ac:spMkLst>
            <pc:docMk/>
            <pc:sldMk cId="548822642" sldId="389"/>
            <ac:spMk id="6" creationId="{0765312F-331A-3646-B57F-B13B1E5C7A06}"/>
          </ac:spMkLst>
        </pc:spChg>
        <pc:spChg chg="del">
          <ac:chgData name="Li Zhang" userId="cb434a129f5f4335" providerId="LiveId" clId="{6ABFCDCB-8EC4-8D43-88CC-71D4F1CF45B1}" dt="2024-07-08T05:05:58.974" v="536" actId="478"/>
          <ac:spMkLst>
            <pc:docMk/>
            <pc:sldMk cId="548822642" sldId="389"/>
            <ac:spMk id="11" creationId="{BD3F7882-326C-1E42-91F8-EFA2A5AF0E73}"/>
          </ac:spMkLst>
        </pc:spChg>
        <pc:spChg chg="del">
          <ac:chgData name="Li Zhang" userId="cb434a129f5f4335" providerId="LiveId" clId="{6ABFCDCB-8EC4-8D43-88CC-71D4F1CF45B1}" dt="2024-07-08T05:08:32.851" v="739" actId="478"/>
          <ac:spMkLst>
            <pc:docMk/>
            <pc:sldMk cId="548822642" sldId="389"/>
            <ac:spMk id="15" creationId="{F755BB80-4559-0338-D47B-E85244382C7F}"/>
          </ac:spMkLst>
        </pc:spChg>
        <pc:spChg chg="del">
          <ac:chgData name="Li Zhang" userId="cb434a129f5f4335" providerId="LiveId" clId="{6ABFCDCB-8EC4-8D43-88CC-71D4F1CF45B1}" dt="2024-07-08T05:08:35.592" v="740" actId="478"/>
          <ac:spMkLst>
            <pc:docMk/>
            <pc:sldMk cId="548822642" sldId="389"/>
            <ac:spMk id="20" creationId="{9190287C-A1FB-A773-C527-73A6308E808F}"/>
          </ac:spMkLst>
        </pc:spChg>
        <pc:spChg chg="del">
          <ac:chgData name="Li Zhang" userId="cb434a129f5f4335" providerId="LiveId" clId="{6ABFCDCB-8EC4-8D43-88CC-71D4F1CF45B1}" dt="2024-07-08T05:05:57.295" v="535" actId="478"/>
          <ac:spMkLst>
            <pc:docMk/>
            <pc:sldMk cId="548822642" sldId="389"/>
            <ac:spMk id="21" creationId="{309E84D5-8704-1C45-7223-B399349D4480}"/>
          </ac:spMkLst>
        </pc:spChg>
        <pc:spChg chg="del">
          <ac:chgData name="Li Zhang" userId="cb434a129f5f4335" providerId="LiveId" clId="{6ABFCDCB-8EC4-8D43-88CC-71D4F1CF45B1}" dt="2024-07-08T05:05:57.295" v="535" actId="478"/>
          <ac:spMkLst>
            <pc:docMk/>
            <pc:sldMk cId="548822642" sldId="389"/>
            <ac:spMk id="22" creationId="{B738AFA9-D428-7139-F9EA-BAC39A281D2C}"/>
          </ac:spMkLst>
        </pc:spChg>
        <pc:spChg chg="del">
          <ac:chgData name="Li Zhang" userId="cb434a129f5f4335" providerId="LiveId" clId="{6ABFCDCB-8EC4-8D43-88CC-71D4F1CF45B1}" dt="2024-07-08T05:05:57.295" v="535" actId="478"/>
          <ac:spMkLst>
            <pc:docMk/>
            <pc:sldMk cId="548822642" sldId="389"/>
            <ac:spMk id="23" creationId="{C7BDC975-87DB-68B2-3E76-F52714647B3B}"/>
          </ac:spMkLst>
        </pc:spChg>
        <pc:spChg chg="del">
          <ac:chgData name="Li Zhang" userId="cb434a129f5f4335" providerId="LiveId" clId="{6ABFCDCB-8EC4-8D43-88CC-71D4F1CF45B1}" dt="2024-07-08T05:06:00.912" v="537" actId="478"/>
          <ac:spMkLst>
            <pc:docMk/>
            <pc:sldMk cId="548822642" sldId="389"/>
            <ac:spMk id="25" creationId="{DCB13012-65B4-AB50-2DB4-72632A4D3868}"/>
          </ac:spMkLst>
        </pc:spChg>
        <pc:grpChg chg="mod">
          <ac:chgData name="Li Zhang" userId="cb434a129f5f4335" providerId="LiveId" clId="{6ABFCDCB-8EC4-8D43-88CC-71D4F1CF45B1}" dt="2024-07-08T05:08:42.049" v="779" actId="1036"/>
          <ac:grpSpMkLst>
            <pc:docMk/>
            <pc:sldMk cId="548822642" sldId="389"/>
            <ac:grpSpMk id="13" creationId="{9874E582-49CE-1C69-923D-A749F659113B}"/>
          </ac:grpSpMkLst>
        </pc:grpChg>
        <pc:picChg chg="del">
          <ac:chgData name="Li Zhang" userId="cb434a129f5f4335" providerId="LiveId" clId="{6ABFCDCB-8EC4-8D43-88CC-71D4F1CF45B1}" dt="2024-07-08T05:05:57.295" v="535" actId="478"/>
          <ac:picMkLst>
            <pc:docMk/>
            <pc:sldMk cId="548822642" sldId="389"/>
            <ac:picMk id="5" creationId="{044F7C4D-4345-9A7C-6324-E85A47747F59}"/>
          </ac:picMkLst>
        </pc:picChg>
        <pc:picChg chg="mod">
          <ac:chgData name="Li Zhang" userId="cb434a129f5f4335" providerId="LiveId" clId="{6ABFCDCB-8EC4-8D43-88CC-71D4F1CF45B1}" dt="2024-07-08T05:08:42.049" v="779" actId="1036"/>
          <ac:picMkLst>
            <pc:docMk/>
            <pc:sldMk cId="548822642" sldId="389"/>
            <ac:picMk id="8" creationId="{9579083F-9990-CA41-9E90-706A849D600A}"/>
          </ac:picMkLst>
        </pc:picChg>
        <pc:picChg chg="del">
          <ac:chgData name="Li Zhang" userId="cb434a129f5f4335" providerId="LiveId" clId="{6ABFCDCB-8EC4-8D43-88CC-71D4F1CF45B1}" dt="2024-07-08T05:05:57.295" v="535" actId="478"/>
          <ac:picMkLst>
            <pc:docMk/>
            <pc:sldMk cId="548822642" sldId="389"/>
            <ac:picMk id="14" creationId="{0B19FC91-E273-CB4A-A737-F5F885489018}"/>
          </ac:picMkLst>
        </pc:picChg>
      </pc:sldChg>
      <pc:sldChg chg="modSp mod modAnim">
        <pc:chgData name="Li Zhang" userId="cb434a129f5f4335" providerId="LiveId" clId="{6ABFCDCB-8EC4-8D43-88CC-71D4F1CF45B1}" dt="2024-07-08T22:11:14.549" v="5374" actId="207"/>
        <pc:sldMkLst>
          <pc:docMk/>
          <pc:sldMk cId="3126168791" sldId="390"/>
        </pc:sldMkLst>
        <pc:spChg chg="mod">
          <ac:chgData name="Li Zhang" userId="cb434a129f5f4335" providerId="LiveId" clId="{6ABFCDCB-8EC4-8D43-88CC-71D4F1CF45B1}" dt="2024-07-08T22:06:35.894" v="5206" actId="20577"/>
          <ac:spMkLst>
            <pc:docMk/>
            <pc:sldMk cId="3126168791" sldId="390"/>
            <ac:spMk id="3" creationId="{7B08DEFD-5167-CC42-9937-1103F8775291}"/>
          </ac:spMkLst>
        </pc:spChg>
        <pc:spChg chg="mod">
          <ac:chgData name="Li Zhang" userId="cb434a129f5f4335" providerId="LiveId" clId="{6ABFCDCB-8EC4-8D43-88CC-71D4F1CF45B1}" dt="2024-07-08T22:11:14.549" v="5374" actId="207"/>
          <ac:spMkLst>
            <pc:docMk/>
            <pc:sldMk cId="3126168791" sldId="390"/>
            <ac:spMk id="42" creationId="{595C056A-55F4-A740-B9E9-51706927D898}"/>
          </ac:spMkLst>
        </pc:spChg>
      </pc:sldChg>
      <pc:sldChg chg="addSp modSp mod modAnim">
        <pc:chgData name="Li Zhang" userId="cb434a129f5f4335" providerId="LiveId" clId="{6ABFCDCB-8EC4-8D43-88CC-71D4F1CF45B1}" dt="2024-07-08T22:19:15.333" v="5448" actId="20577"/>
        <pc:sldMkLst>
          <pc:docMk/>
          <pc:sldMk cId="783526035" sldId="391"/>
        </pc:sldMkLst>
        <pc:spChg chg="mod">
          <ac:chgData name="Li Zhang" userId="cb434a129f5f4335" providerId="LiveId" clId="{6ABFCDCB-8EC4-8D43-88CC-71D4F1CF45B1}" dt="2024-07-08T22:19:15.333" v="5448" actId="20577"/>
          <ac:spMkLst>
            <pc:docMk/>
            <pc:sldMk cId="783526035" sldId="391"/>
            <ac:spMk id="3" creationId="{5CC6EC4B-A82B-FD4D-935C-69DD68E303A9}"/>
          </ac:spMkLst>
        </pc:spChg>
        <pc:spChg chg="add mod">
          <ac:chgData name="Li Zhang" userId="cb434a129f5f4335" providerId="LiveId" clId="{6ABFCDCB-8EC4-8D43-88CC-71D4F1CF45B1}" dt="2024-07-08T22:16:16.918" v="5404" actId="14100"/>
          <ac:spMkLst>
            <pc:docMk/>
            <pc:sldMk cId="783526035" sldId="391"/>
            <ac:spMk id="12" creationId="{345B2045-B423-E590-703F-27AE987681CA}"/>
          </ac:spMkLst>
        </pc:spChg>
        <pc:grpChg chg="mod">
          <ac:chgData name="Li Zhang" userId="cb434a129f5f4335" providerId="LiveId" clId="{6ABFCDCB-8EC4-8D43-88CC-71D4F1CF45B1}" dt="2024-07-08T22:15:55.725" v="5403" actId="1076"/>
          <ac:grpSpMkLst>
            <pc:docMk/>
            <pc:sldMk cId="783526035" sldId="391"/>
            <ac:grpSpMk id="15" creationId="{B8498B40-301A-7640-8CA9-2B6636093F40}"/>
          </ac:grpSpMkLst>
        </pc:grpChg>
      </pc:sldChg>
      <pc:sldChg chg="modSp mod modAnim">
        <pc:chgData name="Li Zhang" userId="cb434a129f5f4335" providerId="LiveId" clId="{6ABFCDCB-8EC4-8D43-88CC-71D4F1CF45B1}" dt="2024-07-08T22:23:15.339" v="5502" actId="20577"/>
        <pc:sldMkLst>
          <pc:docMk/>
          <pc:sldMk cId="2392766833" sldId="393"/>
        </pc:sldMkLst>
        <pc:spChg chg="mod">
          <ac:chgData name="Li Zhang" userId="cb434a129f5f4335" providerId="LiveId" clId="{6ABFCDCB-8EC4-8D43-88CC-71D4F1CF45B1}" dt="2024-07-08T22:20:13.646" v="5482" actId="20577"/>
          <ac:spMkLst>
            <pc:docMk/>
            <pc:sldMk cId="2392766833" sldId="393"/>
            <ac:spMk id="3" creationId="{5CC6EC4B-A82B-FD4D-935C-69DD68E303A9}"/>
          </ac:spMkLst>
        </pc:spChg>
        <pc:spChg chg="mod">
          <ac:chgData name="Li Zhang" userId="cb434a129f5f4335" providerId="LiveId" clId="{6ABFCDCB-8EC4-8D43-88CC-71D4F1CF45B1}" dt="2024-07-08T22:23:15.339" v="5502" actId="20577"/>
          <ac:spMkLst>
            <pc:docMk/>
            <pc:sldMk cId="2392766833" sldId="393"/>
            <ac:spMk id="31" creationId="{B3280A33-6376-A04E-B73A-F799467CD54C}"/>
          </ac:spMkLst>
        </pc:spChg>
      </pc:sldChg>
      <pc:sldChg chg="addSp delSp modSp mod delAnim modAnim">
        <pc:chgData name="Li Zhang" userId="cb434a129f5f4335" providerId="LiveId" clId="{6ABFCDCB-8EC4-8D43-88CC-71D4F1CF45B1}" dt="2024-07-08T22:23:26.882" v="5507" actId="20577"/>
        <pc:sldMkLst>
          <pc:docMk/>
          <pc:sldMk cId="3020539895" sldId="395"/>
        </pc:sldMkLst>
        <pc:spChg chg="del mod">
          <ac:chgData name="Li Zhang" userId="cb434a129f5f4335" providerId="LiveId" clId="{6ABFCDCB-8EC4-8D43-88CC-71D4F1CF45B1}" dt="2024-07-08T22:21:43.207" v="5485" actId="478"/>
          <ac:spMkLst>
            <pc:docMk/>
            <pc:sldMk cId="3020539895" sldId="395"/>
            <ac:spMk id="3" creationId="{5CC6EC4B-A82B-FD4D-935C-69DD68E303A9}"/>
          </ac:spMkLst>
        </pc:spChg>
        <pc:spChg chg="add del mod">
          <ac:chgData name="Li Zhang" userId="cb434a129f5f4335" providerId="LiveId" clId="{6ABFCDCB-8EC4-8D43-88CC-71D4F1CF45B1}" dt="2024-07-08T22:21:46.806" v="5487" actId="478"/>
          <ac:spMkLst>
            <pc:docMk/>
            <pc:sldMk cId="3020539895" sldId="395"/>
            <ac:spMk id="5" creationId="{83146BBF-8DCF-7FD9-EEEC-A8F1FC60C159}"/>
          </ac:spMkLst>
        </pc:spChg>
        <pc:spChg chg="add mod">
          <ac:chgData name="Li Zhang" userId="cb434a129f5f4335" providerId="LiveId" clId="{6ABFCDCB-8EC4-8D43-88CC-71D4F1CF45B1}" dt="2024-07-08T22:21:43.882" v="5486"/>
          <ac:spMkLst>
            <pc:docMk/>
            <pc:sldMk cId="3020539895" sldId="395"/>
            <ac:spMk id="6" creationId="{7AF10F01-22A4-BB84-0FFB-A2B4766B2AE8}"/>
          </ac:spMkLst>
        </pc:spChg>
        <pc:spChg chg="add mod">
          <ac:chgData name="Li Zhang" userId="cb434a129f5f4335" providerId="LiveId" clId="{6ABFCDCB-8EC4-8D43-88CC-71D4F1CF45B1}" dt="2024-07-08T22:23:26.882" v="5507" actId="20577"/>
          <ac:spMkLst>
            <pc:docMk/>
            <pc:sldMk cId="3020539895" sldId="395"/>
            <ac:spMk id="13" creationId="{D9D1F748-6C85-8000-A2CC-DF2436015CDD}"/>
          </ac:spMkLst>
        </pc:spChg>
        <pc:spChg chg="del">
          <ac:chgData name="Li Zhang" userId="cb434a129f5f4335" providerId="LiveId" clId="{6ABFCDCB-8EC4-8D43-88CC-71D4F1CF45B1}" dt="2024-07-08T22:22:07.664" v="5491" actId="478"/>
          <ac:spMkLst>
            <pc:docMk/>
            <pc:sldMk cId="3020539895" sldId="395"/>
            <ac:spMk id="31" creationId="{B3280A33-6376-A04E-B73A-F799467CD54C}"/>
          </ac:spMkLst>
        </pc:spChg>
      </pc:sldChg>
      <pc:sldChg chg="modSp mod">
        <pc:chgData name="Li Zhang" userId="cb434a129f5f4335" providerId="LiveId" clId="{6ABFCDCB-8EC4-8D43-88CC-71D4F1CF45B1}" dt="2024-07-08T22:23:59.653" v="5508" actId="20577"/>
        <pc:sldMkLst>
          <pc:docMk/>
          <pc:sldMk cId="2923914590" sldId="396"/>
        </pc:sldMkLst>
        <pc:spChg chg="mod">
          <ac:chgData name="Li Zhang" userId="cb434a129f5f4335" providerId="LiveId" clId="{6ABFCDCB-8EC4-8D43-88CC-71D4F1CF45B1}" dt="2024-07-08T22:23:59.653" v="5508" actId="20577"/>
          <ac:spMkLst>
            <pc:docMk/>
            <pc:sldMk cId="2923914590" sldId="396"/>
            <ac:spMk id="3" creationId="{5CC6EC4B-A82B-FD4D-935C-69DD68E303A9}"/>
          </ac:spMkLst>
        </pc:spChg>
      </pc:sldChg>
      <pc:sldChg chg="addSp delSp modSp mod modAnim">
        <pc:chgData name="Li Zhang" userId="cb434a129f5f4335" providerId="LiveId" clId="{6ABFCDCB-8EC4-8D43-88CC-71D4F1CF45B1}" dt="2024-07-08T10:40:31.429" v="2798" actId="20577"/>
        <pc:sldMkLst>
          <pc:docMk/>
          <pc:sldMk cId="1043428378" sldId="402"/>
        </pc:sldMkLst>
        <pc:spChg chg="mod">
          <ac:chgData name="Li Zhang" userId="cb434a129f5f4335" providerId="LiveId" clId="{6ABFCDCB-8EC4-8D43-88CC-71D4F1CF45B1}" dt="2024-07-08T09:51:49.712" v="1407" actId="21"/>
          <ac:spMkLst>
            <pc:docMk/>
            <pc:sldMk cId="1043428378" sldId="402"/>
            <ac:spMk id="3" creationId="{5CC6EC4B-A82B-FD4D-935C-69DD68E303A9}"/>
          </ac:spMkLst>
        </pc:spChg>
        <pc:spChg chg="add del mod">
          <ac:chgData name="Li Zhang" userId="cb434a129f5f4335" providerId="LiveId" clId="{6ABFCDCB-8EC4-8D43-88CC-71D4F1CF45B1}" dt="2024-07-08T09:30:28.182" v="1299"/>
          <ac:spMkLst>
            <pc:docMk/>
            <pc:sldMk cId="1043428378" sldId="402"/>
            <ac:spMk id="4" creationId="{75791142-D495-8DA3-E09F-844A021403B0}"/>
          </ac:spMkLst>
        </pc:spChg>
        <pc:spChg chg="add del mod">
          <ac:chgData name="Li Zhang" userId="cb434a129f5f4335" providerId="LiveId" clId="{6ABFCDCB-8EC4-8D43-88CC-71D4F1CF45B1}" dt="2024-07-08T09:30:28.182" v="1299"/>
          <ac:spMkLst>
            <pc:docMk/>
            <pc:sldMk cId="1043428378" sldId="402"/>
            <ac:spMk id="6" creationId="{076ED1C0-D9EC-C609-1434-D784F41AD929}"/>
          </ac:spMkLst>
        </pc:spChg>
        <pc:spChg chg="add del mod">
          <ac:chgData name="Li Zhang" userId="cb434a129f5f4335" providerId="LiveId" clId="{6ABFCDCB-8EC4-8D43-88CC-71D4F1CF45B1}" dt="2024-07-08T09:30:28.182" v="1299"/>
          <ac:spMkLst>
            <pc:docMk/>
            <pc:sldMk cId="1043428378" sldId="402"/>
            <ac:spMk id="7" creationId="{357D038D-87F2-17E3-E807-C439B090EB5D}"/>
          </ac:spMkLst>
        </pc:spChg>
        <pc:spChg chg="add del mod">
          <ac:chgData name="Li Zhang" userId="cb434a129f5f4335" providerId="LiveId" clId="{6ABFCDCB-8EC4-8D43-88CC-71D4F1CF45B1}" dt="2024-07-08T09:30:28.182" v="1299"/>
          <ac:spMkLst>
            <pc:docMk/>
            <pc:sldMk cId="1043428378" sldId="402"/>
            <ac:spMk id="9" creationId="{248C4049-213C-861A-467F-330577F2CF2C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11" creationId="{1C93E959-AF0A-06A7-1B9B-FBA33493B055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12" creationId="{9E84F544-D92F-058C-63C2-1E9D6975848B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13" creationId="{F00473F3-C581-7F32-654A-239C143C8616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15" creationId="{50A9DDA9-1383-2355-A3DE-DFF9DA825B64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16" creationId="{A96379D3-DD3B-1D0B-E75A-F523443204D5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17" creationId="{89C878D3-6F8F-5253-D745-DD2A6642E8B0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19" creationId="{0A699855-850D-0F74-286B-C3E74C4D8F5F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20" creationId="{94F9268B-0295-EF5E-66B9-0CCF047F95BF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21" creationId="{352A22E0-26A2-E07F-C7F7-D958E167CBDA}"/>
          </ac:spMkLst>
        </pc:spChg>
        <pc:spChg chg="add del mod">
          <ac:chgData name="Li Zhang" userId="cb434a129f5f4335" providerId="LiveId" clId="{6ABFCDCB-8EC4-8D43-88CC-71D4F1CF45B1}" dt="2024-07-08T09:30:28.182" v="1299"/>
          <ac:spMkLst>
            <pc:docMk/>
            <pc:sldMk cId="1043428378" sldId="402"/>
            <ac:spMk id="22" creationId="{D32E506E-093F-DBB9-7151-132A9AB2F0C7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24" creationId="{E5A6599B-E25B-17B4-A397-2AC43FD2E4DF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25" creationId="{BDBD8E0E-FFFC-3E0A-BA45-AD0D0FC59F69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26" creationId="{B1CC3250-DB5F-7923-EF83-CF290CF1D6A8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28" creationId="{29D34917-91F5-0778-25F9-A1B29D31D446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29" creationId="{854540F5-C44D-E1D6-DA39-AFDBE6C3B51E}"/>
          </ac:spMkLst>
        </pc:spChg>
        <pc:spChg chg="mod">
          <ac:chgData name="Li Zhang" userId="cb434a129f5f4335" providerId="LiveId" clId="{6ABFCDCB-8EC4-8D43-88CC-71D4F1CF45B1}" dt="2024-07-08T09:29:43.060" v="1288"/>
          <ac:spMkLst>
            <pc:docMk/>
            <pc:sldMk cId="1043428378" sldId="402"/>
            <ac:spMk id="30" creationId="{AB7A0B17-A733-75DE-866E-540066FA8C85}"/>
          </ac:spMkLst>
        </pc:spChg>
        <pc:spChg chg="add del mod">
          <ac:chgData name="Li Zhang" userId="cb434a129f5f4335" providerId="LiveId" clId="{6ABFCDCB-8EC4-8D43-88CC-71D4F1CF45B1}" dt="2024-07-08T09:30:28.182" v="1299"/>
          <ac:spMkLst>
            <pc:docMk/>
            <pc:sldMk cId="1043428378" sldId="402"/>
            <ac:spMk id="33" creationId="{370D76FB-2A30-FEF3-89B9-271B1FB286FC}"/>
          </ac:spMkLst>
        </pc:spChg>
        <pc:spChg chg="add del mod">
          <ac:chgData name="Li Zhang" userId="cb434a129f5f4335" providerId="LiveId" clId="{6ABFCDCB-8EC4-8D43-88CC-71D4F1CF45B1}" dt="2024-07-08T09:30:28.182" v="1299"/>
          <ac:spMkLst>
            <pc:docMk/>
            <pc:sldMk cId="1043428378" sldId="402"/>
            <ac:spMk id="34" creationId="{9A1B5A00-8E4E-F4EF-366F-EF8D5CA78F10}"/>
          </ac:spMkLst>
        </pc:spChg>
        <pc:spChg chg="add del mod">
          <ac:chgData name="Li Zhang" userId="cb434a129f5f4335" providerId="LiveId" clId="{6ABFCDCB-8EC4-8D43-88CC-71D4F1CF45B1}" dt="2024-07-08T09:30:28.182" v="1299"/>
          <ac:spMkLst>
            <pc:docMk/>
            <pc:sldMk cId="1043428378" sldId="402"/>
            <ac:spMk id="36" creationId="{A9F485C2-378B-8116-04E7-76CD9481B741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38" creationId="{CD635D91-CD18-FA5F-74A2-44965F5BBD6D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39" creationId="{96AB0A31-C30F-99D1-522E-C753EBEBC813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40" creationId="{43BDCDA6-3483-4E81-B877-91F5602112EB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42" creationId="{50C8CAAC-8A74-E2F8-AC2A-9D22BAAC1FDE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43" creationId="{EAA4E9DA-7B13-58FB-29CD-5C478DFBA3BC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44" creationId="{2E131FE0-E068-CC41-8699-7611F9B8F69A}"/>
          </ac:spMkLst>
        </pc:spChg>
        <pc:spChg chg="add mod">
          <ac:chgData name="Li Zhang" userId="cb434a129f5f4335" providerId="LiveId" clId="{6ABFCDCB-8EC4-8D43-88CC-71D4F1CF45B1}" dt="2024-07-08T10:23:23.154" v="1787" actId="1035"/>
          <ac:spMkLst>
            <pc:docMk/>
            <pc:sldMk cId="1043428378" sldId="402"/>
            <ac:spMk id="45" creationId="{A575C5CD-5F86-2E2A-AA73-7207CF696057}"/>
          </ac:spMkLst>
        </pc:spChg>
        <pc:spChg chg="add del mod">
          <ac:chgData name="Li Zhang" userId="cb434a129f5f4335" providerId="LiveId" clId="{6ABFCDCB-8EC4-8D43-88CC-71D4F1CF45B1}" dt="2024-07-08T09:30:50.399" v="1303" actId="478"/>
          <ac:spMkLst>
            <pc:docMk/>
            <pc:sldMk cId="1043428378" sldId="402"/>
            <ac:spMk id="47" creationId="{D55D6C69-EEC1-B13E-7CF6-45042F319387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49" creationId="{B22CFED5-FFE9-1B21-8665-9BDBBC3FC815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50" creationId="{E72679F9-E2E5-E750-2097-9503642B2769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51" creationId="{A60D9B50-59A6-9C26-AE52-685C11C0A7CB}"/>
          </ac:spMkLst>
        </pc:spChg>
        <pc:spChg chg="add del mod">
          <ac:chgData name="Li Zhang" userId="cb434a129f5f4335" providerId="LiveId" clId="{6ABFCDCB-8EC4-8D43-88CC-71D4F1CF45B1}" dt="2024-07-08T09:30:48.345" v="1302" actId="478"/>
          <ac:spMkLst>
            <pc:docMk/>
            <pc:sldMk cId="1043428378" sldId="402"/>
            <ac:spMk id="54" creationId="{80E3FBFF-F539-F46A-416D-F9140055342F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56" creationId="{3FC5C746-A51D-642A-FFCD-F8FE67BE4A40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57" creationId="{E73A721C-C08D-D432-3B3B-F66DED886134}"/>
          </ac:spMkLst>
        </pc:spChg>
        <pc:spChg chg="mod">
          <ac:chgData name="Li Zhang" userId="cb434a129f5f4335" providerId="LiveId" clId="{6ABFCDCB-8EC4-8D43-88CC-71D4F1CF45B1}" dt="2024-07-08T09:30:37.240" v="1300"/>
          <ac:spMkLst>
            <pc:docMk/>
            <pc:sldMk cId="1043428378" sldId="402"/>
            <ac:spMk id="58" creationId="{E7EBF475-61B5-4F4B-2493-CA9526CA02BF}"/>
          </ac:spMkLst>
        </pc:spChg>
        <pc:spChg chg="add del mod">
          <ac:chgData name="Li Zhang" userId="cb434a129f5f4335" providerId="LiveId" clId="{6ABFCDCB-8EC4-8D43-88CC-71D4F1CF45B1}" dt="2024-07-08T09:31:18.307" v="1310" actId="478"/>
          <ac:spMkLst>
            <pc:docMk/>
            <pc:sldMk cId="1043428378" sldId="402"/>
            <ac:spMk id="59" creationId="{C299281E-682A-E079-80F7-83A76CBD1DAC}"/>
          </ac:spMkLst>
        </pc:spChg>
        <pc:spChg chg="add del mod">
          <ac:chgData name="Li Zhang" userId="cb434a129f5f4335" providerId="LiveId" clId="{6ABFCDCB-8EC4-8D43-88CC-71D4F1CF45B1}" dt="2024-07-08T09:31:15.238" v="1309" actId="478"/>
          <ac:spMkLst>
            <pc:docMk/>
            <pc:sldMk cId="1043428378" sldId="402"/>
            <ac:spMk id="60" creationId="{C1354650-68C9-D0B7-0DE3-C60812689A2D}"/>
          </ac:spMkLst>
        </pc:spChg>
        <pc:spChg chg="add mod">
          <ac:chgData name="Li Zhang" userId="cb434a129f5f4335" providerId="LiveId" clId="{6ABFCDCB-8EC4-8D43-88CC-71D4F1CF45B1}" dt="2024-07-08T09:32:50.621" v="1341" actId="767"/>
          <ac:spMkLst>
            <pc:docMk/>
            <pc:sldMk cId="1043428378" sldId="402"/>
            <ac:spMk id="62" creationId="{2615ADE0-9862-99D2-9059-FD5902429A7F}"/>
          </ac:spMkLst>
        </pc:spChg>
        <pc:spChg chg="mod topLvl">
          <ac:chgData name="Li Zhang" userId="cb434a129f5f4335" providerId="LiveId" clId="{6ABFCDCB-8EC4-8D43-88CC-71D4F1CF45B1}" dt="2024-07-08T09:34:35.072" v="1366" actId="14100"/>
          <ac:spMkLst>
            <pc:docMk/>
            <pc:sldMk cId="1043428378" sldId="402"/>
            <ac:spMk id="64" creationId="{3DC04560-3323-883E-9346-D44F0E657665}"/>
          </ac:spMkLst>
        </pc:spChg>
        <pc:spChg chg="mod topLvl">
          <ac:chgData name="Li Zhang" userId="cb434a129f5f4335" providerId="LiveId" clId="{6ABFCDCB-8EC4-8D43-88CC-71D4F1CF45B1}" dt="2024-07-08T09:34:28.147" v="1365" actId="1038"/>
          <ac:spMkLst>
            <pc:docMk/>
            <pc:sldMk cId="1043428378" sldId="402"/>
            <ac:spMk id="65" creationId="{E7DC8638-4986-E588-7B11-E1C30EED92EB}"/>
          </ac:spMkLst>
        </pc:spChg>
        <pc:spChg chg="mod topLvl">
          <ac:chgData name="Li Zhang" userId="cb434a129f5f4335" providerId="LiveId" clId="{6ABFCDCB-8EC4-8D43-88CC-71D4F1CF45B1}" dt="2024-07-08T09:34:38.440" v="1367" actId="1038"/>
          <ac:spMkLst>
            <pc:docMk/>
            <pc:sldMk cId="1043428378" sldId="402"/>
            <ac:spMk id="66" creationId="{7F0056F8-A9FB-F4A9-AB76-D0799FD3E3DF}"/>
          </ac:spMkLst>
        </pc:spChg>
        <pc:spChg chg="mod">
          <ac:chgData name="Li Zhang" userId="cb434a129f5f4335" providerId="LiveId" clId="{6ABFCDCB-8EC4-8D43-88CC-71D4F1CF45B1}" dt="2024-07-08T09:34:53.766" v="1370"/>
          <ac:spMkLst>
            <pc:docMk/>
            <pc:sldMk cId="1043428378" sldId="402"/>
            <ac:spMk id="69" creationId="{52AD1DEB-77BB-82D3-FFA6-2549E5A74AF4}"/>
          </ac:spMkLst>
        </pc:spChg>
        <pc:spChg chg="mod">
          <ac:chgData name="Li Zhang" userId="cb434a129f5f4335" providerId="LiveId" clId="{6ABFCDCB-8EC4-8D43-88CC-71D4F1CF45B1}" dt="2024-07-08T09:34:53.766" v="1370"/>
          <ac:spMkLst>
            <pc:docMk/>
            <pc:sldMk cId="1043428378" sldId="402"/>
            <ac:spMk id="70" creationId="{15B4316A-9010-8A5F-3067-521A00200AA9}"/>
          </ac:spMkLst>
        </pc:spChg>
        <pc:spChg chg="mod">
          <ac:chgData name="Li Zhang" userId="cb434a129f5f4335" providerId="LiveId" clId="{6ABFCDCB-8EC4-8D43-88CC-71D4F1CF45B1}" dt="2024-07-08T09:34:53.766" v="1370"/>
          <ac:spMkLst>
            <pc:docMk/>
            <pc:sldMk cId="1043428378" sldId="402"/>
            <ac:spMk id="71" creationId="{1BF96811-430E-A8B3-E006-C3558F04A03C}"/>
          </ac:spMkLst>
        </pc:spChg>
        <pc:spChg chg="add mod">
          <ac:chgData name="Li Zhang" userId="cb434a129f5f4335" providerId="LiveId" clId="{6ABFCDCB-8EC4-8D43-88CC-71D4F1CF45B1}" dt="2024-07-08T10:23:23.154" v="1787" actId="1035"/>
          <ac:spMkLst>
            <pc:docMk/>
            <pc:sldMk cId="1043428378" sldId="402"/>
            <ac:spMk id="72" creationId="{75EA10EC-A0F0-0FF1-8F58-005F18757F97}"/>
          </ac:spMkLst>
        </pc:spChg>
        <pc:spChg chg="add mod">
          <ac:chgData name="Li Zhang" userId="cb434a129f5f4335" providerId="LiveId" clId="{6ABFCDCB-8EC4-8D43-88CC-71D4F1CF45B1}" dt="2024-07-08T10:40:31.429" v="2798" actId="20577"/>
          <ac:spMkLst>
            <pc:docMk/>
            <pc:sldMk cId="1043428378" sldId="402"/>
            <ac:spMk id="76" creationId="{0EEC425E-13EA-B23A-E626-1D3EE3E9DC64}"/>
          </ac:spMkLst>
        </pc:spChg>
        <pc:spChg chg="add mod">
          <ac:chgData name="Li Zhang" userId="cb434a129f5f4335" providerId="LiveId" clId="{6ABFCDCB-8EC4-8D43-88CC-71D4F1CF45B1}" dt="2024-07-08T10:23:23.154" v="1787" actId="1035"/>
          <ac:spMkLst>
            <pc:docMk/>
            <pc:sldMk cId="1043428378" sldId="402"/>
            <ac:spMk id="77" creationId="{B441C947-A978-9E59-B159-3776610F4AA7}"/>
          </ac:spMkLst>
        </pc:spChg>
        <pc:spChg chg="add mod">
          <ac:chgData name="Li Zhang" userId="cb434a129f5f4335" providerId="LiveId" clId="{6ABFCDCB-8EC4-8D43-88CC-71D4F1CF45B1}" dt="2024-07-08T10:23:23.154" v="1787" actId="1035"/>
          <ac:spMkLst>
            <pc:docMk/>
            <pc:sldMk cId="1043428378" sldId="402"/>
            <ac:spMk id="78" creationId="{53867B2D-DEB0-7CFD-BBF5-352F2C302318}"/>
          </ac:spMkLst>
        </pc:spChg>
        <pc:grpChg chg="add del mod">
          <ac:chgData name="Li Zhang" userId="cb434a129f5f4335" providerId="LiveId" clId="{6ABFCDCB-8EC4-8D43-88CC-71D4F1CF45B1}" dt="2024-07-08T09:30:28.182" v="1299"/>
          <ac:grpSpMkLst>
            <pc:docMk/>
            <pc:sldMk cId="1043428378" sldId="402"/>
            <ac:grpSpMk id="10" creationId="{CDD859C5-238D-ACEB-B9C2-39F3885E1439}"/>
          </ac:grpSpMkLst>
        </pc:grpChg>
        <pc:grpChg chg="add del mod">
          <ac:chgData name="Li Zhang" userId="cb434a129f5f4335" providerId="LiveId" clId="{6ABFCDCB-8EC4-8D43-88CC-71D4F1CF45B1}" dt="2024-07-08T09:30:28.182" v="1299"/>
          <ac:grpSpMkLst>
            <pc:docMk/>
            <pc:sldMk cId="1043428378" sldId="402"/>
            <ac:grpSpMk id="14" creationId="{BA01AF11-9236-2D28-C612-34624DCC2AEA}"/>
          </ac:grpSpMkLst>
        </pc:grpChg>
        <pc:grpChg chg="add del mod">
          <ac:chgData name="Li Zhang" userId="cb434a129f5f4335" providerId="LiveId" clId="{6ABFCDCB-8EC4-8D43-88CC-71D4F1CF45B1}" dt="2024-07-08T09:30:28.182" v="1299"/>
          <ac:grpSpMkLst>
            <pc:docMk/>
            <pc:sldMk cId="1043428378" sldId="402"/>
            <ac:grpSpMk id="18" creationId="{0271551F-E402-2303-5104-4CD2908CB222}"/>
          </ac:grpSpMkLst>
        </pc:grpChg>
        <pc:grpChg chg="add del mod">
          <ac:chgData name="Li Zhang" userId="cb434a129f5f4335" providerId="LiveId" clId="{6ABFCDCB-8EC4-8D43-88CC-71D4F1CF45B1}" dt="2024-07-08T09:30:28.182" v="1299"/>
          <ac:grpSpMkLst>
            <pc:docMk/>
            <pc:sldMk cId="1043428378" sldId="402"/>
            <ac:grpSpMk id="23" creationId="{D1B5678F-307C-773D-842C-EAA2D6F7A0D7}"/>
          </ac:grpSpMkLst>
        </pc:grpChg>
        <pc:grpChg chg="add del mod">
          <ac:chgData name="Li Zhang" userId="cb434a129f5f4335" providerId="LiveId" clId="{6ABFCDCB-8EC4-8D43-88CC-71D4F1CF45B1}" dt="2024-07-08T09:30:28.182" v="1299"/>
          <ac:grpSpMkLst>
            <pc:docMk/>
            <pc:sldMk cId="1043428378" sldId="402"/>
            <ac:grpSpMk id="27" creationId="{66027525-6E6C-1157-D7D3-A2E15C79E982}"/>
          </ac:grpSpMkLst>
        </pc:grpChg>
        <pc:grpChg chg="add mod">
          <ac:chgData name="Li Zhang" userId="cb434a129f5f4335" providerId="LiveId" clId="{6ABFCDCB-8EC4-8D43-88CC-71D4F1CF45B1}" dt="2024-07-08T09:31:31.726" v="1335" actId="1038"/>
          <ac:grpSpMkLst>
            <pc:docMk/>
            <pc:sldMk cId="1043428378" sldId="402"/>
            <ac:grpSpMk id="37" creationId="{BD7F2BDC-0E95-A94B-C4FA-7709A99D0676}"/>
          </ac:grpSpMkLst>
        </pc:grpChg>
        <pc:grpChg chg="add mod">
          <ac:chgData name="Li Zhang" userId="cb434a129f5f4335" providerId="LiveId" clId="{6ABFCDCB-8EC4-8D43-88CC-71D4F1CF45B1}" dt="2024-07-08T09:31:31.726" v="1335" actId="1038"/>
          <ac:grpSpMkLst>
            <pc:docMk/>
            <pc:sldMk cId="1043428378" sldId="402"/>
            <ac:grpSpMk id="41" creationId="{0584A336-AA7A-4FDB-56F1-1931048643BD}"/>
          </ac:grpSpMkLst>
        </pc:grpChg>
        <pc:grpChg chg="add mod">
          <ac:chgData name="Li Zhang" userId="cb434a129f5f4335" providerId="LiveId" clId="{6ABFCDCB-8EC4-8D43-88CC-71D4F1CF45B1}" dt="2024-07-08T10:23:23.154" v="1787" actId="1035"/>
          <ac:grpSpMkLst>
            <pc:docMk/>
            <pc:sldMk cId="1043428378" sldId="402"/>
            <ac:grpSpMk id="48" creationId="{D342A120-B28B-98A5-8850-E0234D9E93BB}"/>
          </ac:grpSpMkLst>
        </pc:grpChg>
        <pc:grpChg chg="add mod">
          <ac:chgData name="Li Zhang" userId="cb434a129f5f4335" providerId="LiveId" clId="{6ABFCDCB-8EC4-8D43-88CC-71D4F1CF45B1}" dt="2024-07-08T09:31:31.726" v="1335" actId="1038"/>
          <ac:grpSpMkLst>
            <pc:docMk/>
            <pc:sldMk cId="1043428378" sldId="402"/>
            <ac:grpSpMk id="55" creationId="{3A230472-B02A-48D0-02C4-942CB2AFE80D}"/>
          </ac:grpSpMkLst>
        </pc:grpChg>
        <pc:grpChg chg="add mod">
          <ac:chgData name="Li Zhang" userId="cb434a129f5f4335" providerId="LiveId" clId="{6ABFCDCB-8EC4-8D43-88CC-71D4F1CF45B1}" dt="2024-07-08T10:23:23.154" v="1787" actId="1035"/>
          <ac:grpSpMkLst>
            <pc:docMk/>
            <pc:sldMk cId="1043428378" sldId="402"/>
            <ac:grpSpMk id="61" creationId="{C69F822B-F65C-3A5B-6ED8-15B4D350BC56}"/>
          </ac:grpSpMkLst>
        </pc:grpChg>
        <pc:grpChg chg="add del mod">
          <ac:chgData name="Li Zhang" userId="cb434a129f5f4335" providerId="LiveId" clId="{6ABFCDCB-8EC4-8D43-88CC-71D4F1CF45B1}" dt="2024-07-08T09:34:18.183" v="1359" actId="165"/>
          <ac:grpSpMkLst>
            <pc:docMk/>
            <pc:sldMk cId="1043428378" sldId="402"/>
            <ac:grpSpMk id="63" creationId="{A8C32476-0025-95AB-0528-944F7B3BFFE1}"/>
          </ac:grpSpMkLst>
        </pc:grpChg>
        <pc:grpChg chg="add mod">
          <ac:chgData name="Li Zhang" userId="cb434a129f5f4335" providerId="LiveId" clId="{6ABFCDCB-8EC4-8D43-88CC-71D4F1CF45B1}" dt="2024-07-08T10:23:23.154" v="1787" actId="1035"/>
          <ac:grpSpMkLst>
            <pc:docMk/>
            <pc:sldMk cId="1043428378" sldId="402"/>
            <ac:grpSpMk id="67" creationId="{E1E464B4-FB19-86AE-57F8-47B7C0F86175}"/>
          </ac:grpSpMkLst>
        </pc:grpChg>
        <pc:grpChg chg="add mod">
          <ac:chgData name="Li Zhang" userId="cb434a129f5f4335" providerId="LiveId" clId="{6ABFCDCB-8EC4-8D43-88CC-71D4F1CF45B1}" dt="2024-07-08T10:23:23.154" v="1787" actId="1035"/>
          <ac:grpSpMkLst>
            <pc:docMk/>
            <pc:sldMk cId="1043428378" sldId="402"/>
            <ac:grpSpMk id="68" creationId="{3BB40157-7463-0039-25B2-A336FB45C6EA}"/>
          </ac:grpSpMkLst>
        </pc:grpChg>
        <pc:picChg chg="add del mod">
          <ac:chgData name="Li Zhang" userId="cb434a129f5f4335" providerId="LiveId" clId="{6ABFCDCB-8EC4-8D43-88CC-71D4F1CF45B1}" dt="2024-07-08T09:30:28.182" v="1299"/>
          <ac:picMkLst>
            <pc:docMk/>
            <pc:sldMk cId="1043428378" sldId="402"/>
            <ac:picMk id="5" creationId="{53D21003-A362-5609-0FB0-85CF3F5E84B0}"/>
          </ac:picMkLst>
        </pc:picChg>
        <pc:picChg chg="add del mod">
          <ac:chgData name="Li Zhang" userId="cb434a129f5f4335" providerId="LiveId" clId="{6ABFCDCB-8EC4-8D43-88CC-71D4F1CF45B1}" dt="2024-07-08T09:30:28.182" v="1299"/>
          <ac:picMkLst>
            <pc:docMk/>
            <pc:sldMk cId="1043428378" sldId="402"/>
            <ac:picMk id="8" creationId="{D241C64A-1148-5320-DA99-A5170AB7AE07}"/>
          </ac:picMkLst>
        </pc:picChg>
        <pc:picChg chg="add mod">
          <ac:chgData name="Li Zhang" userId="cb434a129f5f4335" providerId="LiveId" clId="{6ABFCDCB-8EC4-8D43-88CC-71D4F1CF45B1}" dt="2024-07-08T10:23:23.154" v="1787" actId="1035"/>
          <ac:picMkLst>
            <pc:docMk/>
            <pc:sldMk cId="1043428378" sldId="402"/>
            <ac:picMk id="46" creationId="{AFDA4DF6-1A91-C3D5-EAA3-5B8CE282FFDD}"/>
          </ac:picMkLst>
        </pc:picChg>
        <pc:picChg chg="add mod">
          <ac:chgData name="Li Zhang" userId="cb434a129f5f4335" providerId="LiveId" clId="{6ABFCDCB-8EC4-8D43-88CC-71D4F1CF45B1}" dt="2024-07-08T10:23:23.154" v="1787" actId="1035"/>
          <ac:picMkLst>
            <pc:docMk/>
            <pc:sldMk cId="1043428378" sldId="402"/>
            <ac:picMk id="53" creationId="{53739468-0431-28DD-8E74-944E10A9068D}"/>
          </ac:picMkLst>
        </pc:picChg>
        <pc:cxnChg chg="add del mod">
          <ac:chgData name="Li Zhang" userId="cb434a129f5f4335" providerId="LiveId" clId="{6ABFCDCB-8EC4-8D43-88CC-71D4F1CF45B1}" dt="2024-07-08T09:30:28.182" v="1299"/>
          <ac:cxnSpMkLst>
            <pc:docMk/>
            <pc:sldMk cId="1043428378" sldId="402"/>
            <ac:cxnSpMk id="31" creationId="{88CC960B-634C-5FE1-6267-5B38CEFB8E4E}"/>
          </ac:cxnSpMkLst>
        </pc:cxnChg>
        <pc:cxnChg chg="add del mod">
          <ac:chgData name="Li Zhang" userId="cb434a129f5f4335" providerId="LiveId" clId="{6ABFCDCB-8EC4-8D43-88CC-71D4F1CF45B1}" dt="2024-07-08T09:30:28.182" v="1299"/>
          <ac:cxnSpMkLst>
            <pc:docMk/>
            <pc:sldMk cId="1043428378" sldId="402"/>
            <ac:cxnSpMk id="32" creationId="{E1494FB4-BF67-3C9D-589C-10439DD87F50}"/>
          </ac:cxnSpMkLst>
        </pc:cxnChg>
        <pc:cxnChg chg="add del mod">
          <ac:chgData name="Li Zhang" userId="cb434a129f5f4335" providerId="LiveId" clId="{6ABFCDCB-8EC4-8D43-88CC-71D4F1CF45B1}" dt="2024-07-08T09:30:28.182" v="1299"/>
          <ac:cxnSpMkLst>
            <pc:docMk/>
            <pc:sldMk cId="1043428378" sldId="402"/>
            <ac:cxnSpMk id="35" creationId="{FBC2780F-5628-F216-9367-1EE329259355}"/>
          </ac:cxnSpMkLst>
        </pc:cxnChg>
        <pc:cxnChg chg="add del mod">
          <ac:chgData name="Li Zhang" userId="cb434a129f5f4335" providerId="LiveId" clId="{6ABFCDCB-8EC4-8D43-88CC-71D4F1CF45B1}" dt="2024-07-08T09:30:51.961" v="1304" actId="478"/>
          <ac:cxnSpMkLst>
            <pc:docMk/>
            <pc:sldMk cId="1043428378" sldId="402"/>
            <ac:cxnSpMk id="52" creationId="{827052E4-413D-246D-5D1F-4DA2F9EF01FA}"/>
          </ac:cxnSpMkLst>
        </pc:cxnChg>
        <pc:cxnChg chg="add mod">
          <ac:chgData name="Li Zhang" userId="cb434a129f5f4335" providerId="LiveId" clId="{6ABFCDCB-8EC4-8D43-88CC-71D4F1CF45B1}" dt="2024-07-08T10:23:23.154" v="1787" actId="1035"/>
          <ac:cxnSpMkLst>
            <pc:docMk/>
            <pc:sldMk cId="1043428378" sldId="402"/>
            <ac:cxnSpMk id="73" creationId="{4685AFA6-4964-C7C5-7B6A-15E22D515F5B}"/>
          </ac:cxnSpMkLst>
        </pc:cxnChg>
      </pc:sldChg>
      <pc:sldChg chg="addSp delSp modSp add mod modAnim">
        <pc:chgData name="Li Zhang" userId="cb434a129f5f4335" providerId="LiveId" clId="{6ABFCDCB-8EC4-8D43-88CC-71D4F1CF45B1}" dt="2024-07-08T10:40:28.845" v="2797" actId="20577"/>
        <pc:sldMkLst>
          <pc:docMk/>
          <pc:sldMk cId="3380496369" sldId="403"/>
        </pc:sldMkLst>
        <pc:spChg chg="add mod">
          <ac:chgData name="Li Zhang" userId="cb434a129f5f4335" providerId="LiveId" clId="{6ABFCDCB-8EC4-8D43-88CC-71D4F1CF45B1}" dt="2024-07-08T10:25:48.588" v="1796" actId="1076"/>
          <ac:spMkLst>
            <pc:docMk/>
            <pc:sldMk cId="3380496369" sldId="403"/>
            <ac:spMk id="4" creationId="{1A6AAB21-5B80-6037-BAEA-A96118361025}"/>
          </ac:spMkLst>
        </pc:spChg>
        <pc:spChg chg="add del mod">
          <ac:chgData name="Li Zhang" userId="cb434a129f5f4335" providerId="LiveId" clId="{6ABFCDCB-8EC4-8D43-88CC-71D4F1CF45B1}" dt="2024-07-08T10:26:32.661" v="1836" actId="478"/>
          <ac:spMkLst>
            <pc:docMk/>
            <pc:sldMk cId="3380496369" sldId="403"/>
            <ac:spMk id="6" creationId="{26684EE0-434C-8980-54AD-0DA61871884B}"/>
          </ac:spMkLst>
        </pc:spChg>
        <pc:spChg chg="add mod">
          <ac:chgData name="Li Zhang" userId="cb434a129f5f4335" providerId="LiveId" clId="{6ABFCDCB-8EC4-8D43-88CC-71D4F1CF45B1}" dt="2024-07-08T10:26:38.036" v="1837" actId="1076"/>
          <ac:spMkLst>
            <pc:docMk/>
            <pc:sldMk cId="3380496369" sldId="403"/>
            <ac:spMk id="10" creationId="{6A0FEE84-DC91-9C85-A51C-FF8FDF2E18EC}"/>
          </ac:spMkLst>
        </pc:spChg>
        <pc:spChg chg="mod">
          <ac:chgData name="Li Zhang" userId="cb434a129f5f4335" providerId="LiveId" clId="{6ABFCDCB-8EC4-8D43-88CC-71D4F1CF45B1}" dt="2024-07-08T10:23:07.073" v="1756" actId="1076"/>
          <ac:spMkLst>
            <pc:docMk/>
            <pc:sldMk cId="3380496369" sldId="403"/>
            <ac:spMk id="45" creationId="{A575C5CD-5F86-2E2A-AA73-7207CF696057}"/>
          </ac:spMkLst>
        </pc:spChg>
        <pc:spChg chg="del">
          <ac:chgData name="Li Zhang" userId="cb434a129f5f4335" providerId="LiveId" clId="{6ABFCDCB-8EC4-8D43-88CC-71D4F1CF45B1}" dt="2024-07-08T10:21:42.075" v="1515" actId="478"/>
          <ac:spMkLst>
            <pc:docMk/>
            <pc:sldMk cId="3380496369" sldId="403"/>
            <ac:spMk id="72" creationId="{75EA10EC-A0F0-0FF1-8F58-005F18757F97}"/>
          </ac:spMkLst>
        </pc:spChg>
        <pc:spChg chg="mod">
          <ac:chgData name="Li Zhang" userId="cb434a129f5f4335" providerId="LiveId" clId="{6ABFCDCB-8EC4-8D43-88CC-71D4F1CF45B1}" dt="2024-07-08T10:40:28.845" v="2797" actId="20577"/>
          <ac:spMkLst>
            <pc:docMk/>
            <pc:sldMk cId="3380496369" sldId="403"/>
            <ac:spMk id="76" creationId="{0EEC425E-13EA-B23A-E626-1D3EE3E9DC64}"/>
          </ac:spMkLst>
        </pc:spChg>
        <pc:spChg chg="del">
          <ac:chgData name="Li Zhang" userId="cb434a129f5f4335" providerId="LiveId" clId="{6ABFCDCB-8EC4-8D43-88CC-71D4F1CF45B1}" dt="2024-07-08T10:21:34.726" v="1511" actId="478"/>
          <ac:spMkLst>
            <pc:docMk/>
            <pc:sldMk cId="3380496369" sldId="403"/>
            <ac:spMk id="77" creationId="{B441C947-A978-9E59-B159-3776610F4AA7}"/>
          </ac:spMkLst>
        </pc:spChg>
        <pc:spChg chg="del">
          <ac:chgData name="Li Zhang" userId="cb434a129f5f4335" providerId="LiveId" clId="{6ABFCDCB-8EC4-8D43-88CC-71D4F1CF45B1}" dt="2024-07-08T10:21:33.425" v="1510" actId="478"/>
          <ac:spMkLst>
            <pc:docMk/>
            <pc:sldMk cId="3380496369" sldId="403"/>
            <ac:spMk id="78" creationId="{53867B2D-DEB0-7CFD-BBF5-352F2C302318}"/>
          </ac:spMkLst>
        </pc:spChg>
        <pc:grpChg chg="mod">
          <ac:chgData name="Li Zhang" userId="cb434a129f5f4335" providerId="LiveId" clId="{6ABFCDCB-8EC4-8D43-88CC-71D4F1CF45B1}" dt="2024-07-08T10:23:07.073" v="1756" actId="1076"/>
          <ac:grpSpMkLst>
            <pc:docMk/>
            <pc:sldMk cId="3380496369" sldId="403"/>
            <ac:grpSpMk id="48" creationId="{D342A120-B28B-98A5-8850-E0234D9E93BB}"/>
          </ac:grpSpMkLst>
        </pc:grpChg>
        <pc:grpChg chg="del">
          <ac:chgData name="Li Zhang" userId="cb434a129f5f4335" providerId="LiveId" clId="{6ABFCDCB-8EC4-8D43-88CC-71D4F1CF45B1}" dt="2024-07-08T10:21:36.586" v="1513" actId="478"/>
          <ac:grpSpMkLst>
            <pc:docMk/>
            <pc:sldMk cId="3380496369" sldId="403"/>
            <ac:grpSpMk id="61" creationId="{C69F822B-F65C-3A5B-6ED8-15B4D350BC56}"/>
          </ac:grpSpMkLst>
        </pc:grpChg>
        <pc:grpChg chg="mod">
          <ac:chgData name="Li Zhang" userId="cb434a129f5f4335" providerId="LiveId" clId="{6ABFCDCB-8EC4-8D43-88CC-71D4F1CF45B1}" dt="2024-07-08T10:23:07.073" v="1756" actId="1076"/>
          <ac:grpSpMkLst>
            <pc:docMk/>
            <pc:sldMk cId="3380496369" sldId="403"/>
            <ac:grpSpMk id="67" creationId="{E1E464B4-FB19-86AE-57F8-47B7C0F86175}"/>
          </ac:grpSpMkLst>
        </pc:grpChg>
        <pc:grpChg chg="del">
          <ac:chgData name="Li Zhang" userId="cb434a129f5f4335" providerId="LiveId" clId="{6ABFCDCB-8EC4-8D43-88CC-71D4F1CF45B1}" dt="2024-07-08T10:21:35.867" v="1512" actId="478"/>
          <ac:grpSpMkLst>
            <pc:docMk/>
            <pc:sldMk cId="3380496369" sldId="403"/>
            <ac:grpSpMk id="68" creationId="{3BB40157-7463-0039-25B2-A336FB45C6EA}"/>
          </ac:grpSpMkLst>
        </pc:grpChg>
        <pc:picChg chg="mod">
          <ac:chgData name="Li Zhang" userId="cb434a129f5f4335" providerId="LiveId" clId="{6ABFCDCB-8EC4-8D43-88CC-71D4F1CF45B1}" dt="2024-07-08T10:23:07.073" v="1756" actId="1076"/>
          <ac:picMkLst>
            <pc:docMk/>
            <pc:sldMk cId="3380496369" sldId="403"/>
            <ac:picMk id="46" creationId="{AFDA4DF6-1A91-C3D5-EAA3-5B8CE282FFDD}"/>
          </ac:picMkLst>
        </pc:picChg>
        <pc:picChg chg="del">
          <ac:chgData name="Li Zhang" userId="cb434a129f5f4335" providerId="LiveId" clId="{6ABFCDCB-8EC4-8D43-88CC-71D4F1CF45B1}" dt="2024-07-08T10:21:43.305" v="1516" actId="478"/>
          <ac:picMkLst>
            <pc:docMk/>
            <pc:sldMk cId="3380496369" sldId="403"/>
            <ac:picMk id="53" creationId="{53739468-0431-28DD-8E74-944E10A9068D}"/>
          </ac:picMkLst>
        </pc:picChg>
        <pc:cxnChg chg="add mod">
          <ac:chgData name="Li Zhang" userId="cb434a129f5f4335" providerId="LiveId" clId="{6ABFCDCB-8EC4-8D43-88CC-71D4F1CF45B1}" dt="2024-07-08T10:25:59.437" v="1799" actId="14100"/>
          <ac:cxnSpMkLst>
            <pc:docMk/>
            <pc:sldMk cId="3380496369" sldId="403"/>
            <ac:cxnSpMk id="5" creationId="{35DF1E91-0244-8E53-3C2E-97BCC3201909}"/>
          </ac:cxnSpMkLst>
        </pc:cxnChg>
        <pc:cxnChg chg="del mod">
          <ac:chgData name="Li Zhang" userId="cb434a129f5f4335" providerId="LiveId" clId="{6ABFCDCB-8EC4-8D43-88CC-71D4F1CF45B1}" dt="2024-07-08T10:21:37.615" v="1514" actId="478"/>
          <ac:cxnSpMkLst>
            <pc:docMk/>
            <pc:sldMk cId="3380496369" sldId="403"/>
            <ac:cxnSpMk id="73" creationId="{4685AFA6-4964-C7C5-7B6A-15E22D515F5B}"/>
          </ac:cxnSpMkLst>
        </pc:cxnChg>
      </pc:sldChg>
      <pc:sldChg chg="addSp modSp new mod">
        <pc:chgData name="Li Zhang" userId="cb434a129f5f4335" providerId="LiveId" clId="{6ABFCDCB-8EC4-8D43-88CC-71D4F1CF45B1}" dt="2024-07-08T10:44:27.179" v="3099" actId="20577"/>
        <pc:sldMkLst>
          <pc:docMk/>
          <pc:sldMk cId="3292839613" sldId="404"/>
        </pc:sldMkLst>
        <pc:spChg chg="mod">
          <ac:chgData name="Li Zhang" userId="cb434a129f5f4335" providerId="LiveId" clId="{6ABFCDCB-8EC4-8D43-88CC-71D4F1CF45B1}" dt="2024-07-08T10:28:12.034" v="1936" actId="20577"/>
          <ac:spMkLst>
            <pc:docMk/>
            <pc:sldMk cId="3292839613" sldId="404"/>
            <ac:spMk id="2" creationId="{76460C5B-B2C0-9590-B219-85604E0B715A}"/>
          </ac:spMkLst>
        </pc:spChg>
        <pc:spChg chg="mod">
          <ac:chgData name="Li Zhang" userId="cb434a129f5f4335" providerId="LiveId" clId="{6ABFCDCB-8EC4-8D43-88CC-71D4F1CF45B1}" dt="2024-07-08T10:44:27.179" v="3099" actId="20577"/>
          <ac:spMkLst>
            <pc:docMk/>
            <pc:sldMk cId="3292839613" sldId="404"/>
            <ac:spMk id="3" creationId="{8E46FCB0-64D5-3E04-012A-E08E2133C129}"/>
          </ac:spMkLst>
        </pc:spChg>
        <pc:graphicFrameChg chg="add mod modGraphic">
          <ac:chgData name="Li Zhang" userId="cb434a129f5f4335" providerId="LiveId" clId="{6ABFCDCB-8EC4-8D43-88CC-71D4F1CF45B1}" dt="2024-07-08T10:41:17.933" v="2810" actId="313"/>
          <ac:graphicFrameMkLst>
            <pc:docMk/>
            <pc:sldMk cId="3292839613" sldId="404"/>
            <ac:graphicFrameMk id="4" creationId="{8175E32E-F800-3735-1B77-386B40C23382}"/>
          </ac:graphicFrameMkLst>
        </pc:graphicFrameChg>
      </pc:sldChg>
      <pc:sldChg chg="delSp modSp add mod">
        <pc:chgData name="Li Zhang" userId="cb434a129f5f4335" providerId="LiveId" clId="{6ABFCDCB-8EC4-8D43-88CC-71D4F1CF45B1}" dt="2024-07-08T10:48:40.407" v="3324" actId="20577"/>
        <pc:sldMkLst>
          <pc:docMk/>
          <pc:sldMk cId="2825199648" sldId="405"/>
        </pc:sldMkLst>
        <pc:spChg chg="mod">
          <ac:chgData name="Li Zhang" userId="cb434a129f5f4335" providerId="LiveId" clId="{6ABFCDCB-8EC4-8D43-88CC-71D4F1CF45B1}" dt="2024-07-08T10:48:40.407" v="3324" actId="20577"/>
          <ac:spMkLst>
            <pc:docMk/>
            <pc:sldMk cId="2825199648" sldId="405"/>
            <ac:spMk id="3" creationId="{8E46FCB0-64D5-3E04-012A-E08E2133C129}"/>
          </ac:spMkLst>
        </pc:spChg>
        <pc:graphicFrameChg chg="del">
          <ac:chgData name="Li Zhang" userId="cb434a129f5f4335" providerId="LiveId" clId="{6ABFCDCB-8EC4-8D43-88CC-71D4F1CF45B1}" dt="2024-07-08T10:41:39.129" v="2812" actId="478"/>
          <ac:graphicFrameMkLst>
            <pc:docMk/>
            <pc:sldMk cId="2825199648" sldId="405"/>
            <ac:graphicFrameMk id="4" creationId="{8175E32E-F800-3735-1B77-386B40C23382}"/>
          </ac:graphicFrameMkLst>
        </pc:graphicFrameChg>
      </pc:sldChg>
      <pc:sldChg chg="delSp modSp add mod">
        <pc:chgData name="Li Zhang" userId="cb434a129f5f4335" providerId="LiveId" clId="{6ABFCDCB-8EC4-8D43-88CC-71D4F1CF45B1}" dt="2024-07-08T10:44:09.813" v="3094" actId="20577"/>
        <pc:sldMkLst>
          <pc:docMk/>
          <pc:sldMk cId="3677320592" sldId="406"/>
        </pc:sldMkLst>
        <pc:spChg chg="mod">
          <ac:chgData name="Li Zhang" userId="cb434a129f5f4335" providerId="LiveId" clId="{6ABFCDCB-8EC4-8D43-88CC-71D4F1CF45B1}" dt="2024-07-08T10:44:09.813" v="3094" actId="20577"/>
          <ac:spMkLst>
            <pc:docMk/>
            <pc:sldMk cId="3677320592" sldId="406"/>
            <ac:spMk id="3" creationId="{8E46FCB0-64D5-3E04-012A-E08E2133C129}"/>
          </ac:spMkLst>
        </pc:spChg>
        <pc:graphicFrameChg chg="del">
          <ac:chgData name="Li Zhang" userId="cb434a129f5f4335" providerId="LiveId" clId="{6ABFCDCB-8EC4-8D43-88CC-71D4F1CF45B1}" dt="2024-07-08T10:44:07.034" v="3093" actId="478"/>
          <ac:graphicFrameMkLst>
            <pc:docMk/>
            <pc:sldMk cId="3677320592" sldId="406"/>
            <ac:graphicFrameMk id="4" creationId="{8175E32E-F800-3735-1B77-386B40C23382}"/>
          </ac:graphicFrameMkLst>
        </pc:graphicFrameChg>
      </pc:sldChg>
      <pc:sldChg chg="addSp modSp new mod">
        <pc:chgData name="Li Zhang" userId="cb434a129f5f4335" providerId="LiveId" clId="{6ABFCDCB-8EC4-8D43-88CC-71D4F1CF45B1}" dt="2024-07-08T10:57:21.465" v="3472" actId="1076"/>
        <pc:sldMkLst>
          <pc:docMk/>
          <pc:sldMk cId="1160016414" sldId="407"/>
        </pc:sldMkLst>
        <pc:spChg chg="mod">
          <ac:chgData name="Li Zhang" userId="cb434a129f5f4335" providerId="LiveId" clId="{6ABFCDCB-8EC4-8D43-88CC-71D4F1CF45B1}" dt="2024-07-08T10:56:10.843" v="3414" actId="20577"/>
          <ac:spMkLst>
            <pc:docMk/>
            <pc:sldMk cId="1160016414" sldId="407"/>
            <ac:spMk id="2" creationId="{F465F915-0723-1790-2D8E-FEC16628966D}"/>
          </ac:spMkLst>
        </pc:spChg>
        <pc:spChg chg="mod">
          <ac:chgData name="Li Zhang" userId="cb434a129f5f4335" providerId="LiveId" clId="{6ABFCDCB-8EC4-8D43-88CC-71D4F1CF45B1}" dt="2024-07-08T10:56:26.336" v="3467" actId="20577"/>
          <ac:spMkLst>
            <pc:docMk/>
            <pc:sldMk cId="1160016414" sldId="407"/>
            <ac:spMk id="3" creationId="{7A83B6FD-D617-7D4A-0475-65B740FE5418}"/>
          </ac:spMkLst>
        </pc:spChg>
        <pc:picChg chg="add mod">
          <ac:chgData name="Li Zhang" userId="cb434a129f5f4335" providerId="LiveId" clId="{6ABFCDCB-8EC4-8D43-88CC-71D4F1CF45B1}" dt="2024-07-08T10:57:21.465" v="3472" actId="1076"/>
          <ac:picMkLst>
            <pc:docMk/>
            <pc:sldMk cId="1160016414" sldId="407"/>
            <ac:picMk id="5" creationId="{0E929A2C-E4A6-F152-F721-3B1544E6E8C9}"/>
          </ac:picMkLst>
        </pc:picChg>
      </pc:sldChg>
      <pc:sldChg chg="addSp modSp new mod">
        <pc:chgData name="Li Zhang" userId="cb434a129f5f4335" providerId="LiveId" clId="{6ABFCDCB-8EC4-8D43-88CC-71D4F1CF45B1}" dt="2024-07-08T11:00:29.474" v="3850" actId="1076"/>
        <pc:sldMkLst>
          <pc:docMk/>
          <pc:sldMk cId="3937909794" sldId="408"/>
        </pc:sldMkLst>
        <pc:spChg chg="mod">
          <ac:chgData name="Li Zhang" userId="cb434a129f5f4335" providerId="LiveId" clId="{6ABFCDCB-8EC4-8D43-88CC-71D4F1CF45B1}" dt="2024-07-08T10:57:44.491" v="3504" actId="20577"/>
          <ac:spMkLst>
            <pc:docMk/>
            <pc:sldMk cId="3937909794" sldId="408"/>
            <ac:spMk id="2" creationId="{6AE7CF3A-937C-CE46-EC0A-00E0A259E280}"/>
          </ac:spMkLst>
        </pc:spChg>
        <pc:spChg chg="mod">
          <ac:chgData name="Li Zhang" userId="cb434a129f5f4335" providerId="LiveId" clId="{6ABFCDCB-8EC4-8D43-88CC-71D4F1CF45B1}" dt="2024-07-08T10:59:28.657" v="3829" actId="20577"/>
          <ac:spMkLst>
            <pc:docMk/>
            <pc:sldMk cId="3937909794" sldId="408"/>
            <ac:spMk id="3" creationId="{FD32B34E-90C8-E1F5-ABC9-EBA93FCBCB47}"/>
          </ac:spMkLst>
        </pc:spChg>
        <pc:spChg chg="add mod">
          <ac:chgData name="Li Zhang" userId="cb434a129f5f4335" providerId="LiveId" clId="{6ABFCDCB-8EC4-8D43-88CC-71D4F1CF45B1}" dt="2024-07-08T11:00:29.474" v="3850" actId="1076"/>
          <ac:spMkLst>
            <pc:docMk/>
            <pc:sldMk cId="3937909794" sldId="408"/>
            <ac:spMk id="6" creationId="{1D0CFAB0-C880-8495-ECCA-541FEE933630}"/>
          </ac:spMkLst>
        </pc:spChg>
        <pc:picChg chg="add mod">
          <ac:chgData name="Li Zhang" userId="cb434a129f5f4335" providerId="LiveId" clId="{6ABFCDCB-8EC4-8D43-88CC-71D4F1CF45B1}" dt="2024-07-08T11:00:04.896" v="3832" actId="1076"/>
          <ac:picMkLst>
            <pc:docMk/>
            <pc:sldMk cId="3937909794" sldId="408"/>
            <ac:picMk id="5" creationId="{B64A8032-D6B4-9111-A068-D0863E66D329}"/>
          </ac:picMkLst>
        </pc:picChg>
      </pc:sldChg>
      <pc:sldChg chg="addSp modSp new mod">
        <pc:chgData name="Li Zhang" userId="cb434a129f5f4335" providerId="LiveId" clId="{6ABFCDCB-8EC4-8D43-88CC-71D4F1CF45B1}" dt="2024-07-08T11:01:33.466" v="3874"/>
        <pc:sldMkLst>
          <pc:docMk/>
          <pc:sldMk cId="1774460116" sldId="409"/>
        </pc:sldMkLst>
        <pc:spChg chg="mod">
          <ac:chgData name="Li Zhang" userId="cb434a129f5f4335" providerId="LiveId" clId="{6ABFCDCB-8EC4-8D43-88CC-71D4F1CF45B1}" dt="2024-07-08T11:01:18.391" v="3851"/>
          <ac:spMkLst>
            <pc:docMk/>
            <pc:sldMk cId="1774460116" sldId="409"/>
            <ac:spMk id="2" creationId="{F945B989-9768-AFC9-CB67-76DC069F4751}"/>
          </ac:spMkLst>
        </pc:spChg>
        <pc:spChg chg="mod">
          <ac:chgData name="Li Zhang" userId="cb434a129f5f4335" providerId="LiveId" clId="{6ABFCDCB-8EC4-8D43-88CC-71D4F1CF45B1}" dt="2024-07-08T11:01:22.580" v="3873" actId="20577"/>
          <ac:spMkLst>
            <pc:docMk/>
            <pc:sldMk cId="1774460116" sldId="409"/>
            <ac:spMk id="3" creationId="{854A35E8-B8E5-6B8B-5645-89100336FE3D}"/>
          </ac:spMkLst>
        </pc:spChg>
        <pc:picChg chg="add mod">
          <ac:chgData name="Li Zhang" userId="cb434a129f5f4335" providerId="LiveId" clId="{6ABFCDCB-8EC4-8D43-88CC-71D4F1CF45B1}" dt="2024-07-08T11:01:33.466" v="3874"/>
          <ac:picMkLst>
            <pc:docMk/>
            <pc:sldMk cId="1774460116" sldId="409"/>
            <ac:picMk id="5" creationId="{709DD0A3-7AA0-270C-7E4E-4592C75ED1B0}"/>
          </ac:picMkLst>
        </pc:picChg>
      </pc:sldChg>
      <pc:sldChg chg="addSp modSp new mod modAnim">
        <pc:chgData name="Li Zhang" userId="cb434a129f5f4335" providerId="LiveId" clId="{6ABFCDCB-8EC4-8D43-88CC-71D4F1CF45B1}" dt="2024-07-08T12:32:59.490" v="4948" actId="692"/>
        <pc:sldMkLst>
          <pc:docMk/>
          <pc:sldMk cId="976003825" sldId="410"/>
        </pc:sldMkLst>
        <pc:spChg chg="mod">
          <ac:chgData name="Li Zhang" userId="cb434a129f5f4335" providerId="LiveId" clId="{6ABFCDCB-8EC4-8D43-88CC-71D4F1CF45B1}" dt="2024-07-08T11:03:31.403" v="3982" actId="20577"/>
          <ac:spMkLst>
            <pc:docMk/>
            <pc:sldMk cId="976003825" sldId="410"/>
            <ac:spMk id="2" creationId="{859EAF59-4281-73E3-E8E7-76470C2BB8A0}"/>
          </ac:spMkLst>
        </pc:spChg>
        <pc:spChg chg="mod">
          <ac:chgData name="Li Zhang" userId="cb434a129f5f4335" providerId="LiveId" clId="{6ABFCDCB-8EC4-8D43-88CC-71D4F1CF45B1}" dt="2024-07-08T11:11:17.025" v="4792" actId="20577"/>
          <ac:spMkLst>
            <pc:docMk/>
            <pc:sldMk cId="976003825" sldId="410"/>
            <ac:spMk id="3" creationId="{30AE38BB-27C1-74D7-A7AA-6A7712EE0421}"/>
          </ac:spMkLst>
        </pc:spChg>
        <pc:spChg chg="add mod">
          <ac:chgData name="Li Zhang" userId="cb434a129f5f4335" providerId="LiveId" clId="{6ABFCDCB-8EC4-8D43-88CC-71D4F1CF45B1}" dt="2024-07-08T12:32:59.490" v="4948" actId="692"/>
          <ac:spMkLst>
            <pc:docMk/>
            <pc:sldMk cId="976003825" sldId="410"/>
            <ac:spMk id="4" creationId="{B229E574-3230-DD91-E6AE-D24F2A36CCD8}"/>
          </ac:spMkLst>
        </pc:spChg>
      </pc:sldChg>
      <pc:sldChg chg="addSp delSp modSp add mod">
        <pc:chgData name="Li Zhang" userId="cb434a129f5f4335" providerId="LiveId" clId="{6ABFCDCB-8EC4-8D43-88CC-71D4F1CF45B1}" dt="2024-07-08T11:02:35.828" v="3899" actId="1076"/>
        <pc:sldMkLst>
          <pc:docMk/>
          <pc:sldMk cId="3313064534" sldId="411"/>
        </pc:sldMkLst>
        <pc:spChg chg="mod">
          <ac:chgData name="Li Zhang" userId="cb434a129f5f4335" providerId="LiveId" clId="{6ABFCDCB-8EC4-8D43-88CC-71D4F1CF45B1}" dt="2024-07-08T11:02:13.771" v="3895" actId="20577"/>
          <ac:spMkLst>
            <pc:docMk/>
            <pc:sldMk cId="3313064534" sldId="411"/>
            <ac:spMk id="3" creationId="{854A35E8-B8E5-6B8B-5645-89100336FE3D}"/>
          </ac:spMkLst>
        </pc:spChg>
        <pc:picChg chg="del">
          <ac:chgData name="Li Zhang" userId="cb434a129f5f4335" providerId="LiveId" clId="{6ABFCDCB-8EC4-8D43-88CC-71D4F1CF45B1}" dt="2024-07-08T11:02:15.419" v="3896" actId="478"/>
          <ac:picMkLst>
            <pc:docMk/>
            <pc:sldMk cId="3313064534" sldId="411"/>
            <ac:picMk id="5" creationId="{709DD0A3-7AA0-270C-7E4E-4592C75ED1B0}"/>
          </ac:picMkLst>
        </pc:picChg>
        <pc:picChg chg="add mod">
          <ac:chgData name="Li Zhang" userId="cb434a129f5f4335" providerId="LiveId" clId="{6ABFCDCB-8EC4-8D43-88CC-71D4F1CF45B1}" dt="2024-07-08T11:02:35.828" v="3899" actId="1076"/>
          <ac:picMkLst>
            <pc:docMk/>
            <pc:sldMk cId="3313064534" sldId="411"/>
            <ac:picMk id="6" creationId="{39C5AC91-1DCA-3791-CF1A-F06F818B34A2}"/>
          </ac:picMkLst>
        </pc:picChg>
      </pc:sldChg>
      <pc:sldChg chg="addSp delSp modSp add mod">
        <pc:chgData name="Li Zhang" userId="cb434a129f5f4335" providerId="LiveId" clId="{6ABFCDCB-8EC4-8D43-88CC-71D4F1CF45B1}" dt="2024-07-08T11:03:23.861" v="3972" actId="1076"/>
        <pc:sldMkLst>
          <pc:docMk/>
          <pc:sldMk cId="2474424235" sldId="412"/>
        </pc:sldMkLst>
        <pc:spChg chg="mod">
          <ac:chgData name="Li Zhang" userId="cb434a129f5f4335" providerId="LiveId" clId="{6ABFCDCB-8EC4-8D43-88CC-71D4F1CF45B1}" dt="2024-07-08T11:02:56.713" v="3967" actId="20577"/>
          <ac:spMkLst>
            <pc:docMk/>
            <pc:sldMk cId="2474424235" sldId="412"/>
            <ac:spMk id="3" creationId="{854A35E8-B8E5-6B8B-5645-89100336FE3D}"/>
          </ac:spMkLst>
        </pc:spChg>
        <pc:spChg chg="add del">
          <ac:chgData name="Li Zhang" userId="cb434a129f5f4335" providerId="LiveId" clId="{6ABFCDCB-8EC4-8D43-88CC-71D4F1CF45B1}" dt="2024-07-08T11:03:19.619" v="3970" actId="478"/>
          <ac:spMkLst>
            <pc:docMk/>
            <pc:sldMk cId="2474424235" sldId="412"/>
            <ac:spMk id="6" creationId="{8147CFD1-B6DC-EC7C-5A7A-E39EF6A32624}"/>
          </ac:spMkLst>
        </pc:spChg>
        <pc:picChg chg="del">
          <ac:chgData name="Li Zhang" userId="cb434a129f5f4335" providerId="LiveId" clId="{6ABFCDCB-8EC4-8D43-88CC-71D4F1CF45B1}" dt="2024-07-08T11:02:58.174" v="3968" actId="478"/>
          <ac:picMkLst>
            <pc:docMk/>
            <pc:sldMk cId="2474424235" sldId="412"/>
            <ac:picMk id="5" creationId="{709DD0A3-7AA0-270C-7E4E-4592C75ED1B0}"/>
          </ac:picMkLst>
        </pc:picChg>
        <pc:picChg chg="add mod">
          <ac:chgData name="Li Zhang" userId="cb434a129f5f4335" providerId="LiveId" clId="{6ABFCDCB-8EC4-8D43-88CC-71D4F1CF45B1}" dt="2024-07-08T11:03:23.861" v="3972" actId="1076"/>
          <ac:picMkLst>
            <pc:docMk/>
            <pc:sldMk cId="2474424235" sldId="412"/>
            <ac:picMk id="8" creationId="{E270AC12-8154-2CDE-AA29-270C77058DED}"/>
          </ac:picMkLst>
        </pc:picChg>
      </pc:sldChg>
      <pc:sldChg chg="add del">
        <pc:chgData name="Li Zhang" userId="cb434a129f5f4335" providerId="LiveId" clId="{6ABFCDCB-8EC4-8D43-88CC-71D4F1CF45B1}" dt="2024-07-08T22:17:16.572" v="5411"/>
        <pc:sldMkLst>
          <pc:docMk/>
          <pc:sldMk cId="2848916138" sldId="413"/>
        </pc:sldMkLst>
      </pc:sldChg>
    </pc:docChg>
  </pc:docChgLst>
  <pc:docChgLst>
    <pc:chgData name="Li Zhang" userId="cb434a129f5f4335" providerId="LiveId" clId="{0CA6D3A4-18BF-064E-BE97-27F4A671F449}"/>
    <pc:docChg chg="undo custSel addSld delSld modSld sldOrd modMainMaster">
      <pc:chgData name="Li Zhang" userId="cb434a129f5f4335" providerId="LiveId" clId="{0CA6D3A4-18BF-064E-BE97-27F4A671F449}" dt="2024-07-08T02:17:42.639" v="24593"/>
      <pc:docMkLst>
        <pc:docMk/>
      </pc:docMkLst>
      <pc:sldChg chg="addSp delSp modSp mod">
        <pc:chgData name="Li Zhang" userId="cb434a129f5f4335" providerId="LiveId" clId="{0CA6D3A4-18BF-064E-BE97-27F4A671F449}" dt="2024-07-05T08:21:55.091" v="3465" actId="122"/>
        <pc:sldMkLst>
          <pc:docMk/>
          <pc:sldMk cId="2134968128" sldId="256"/>
        </pc:sldMkLst>
        <pc:spChg chg="mod">
          <ac:chgData name="Li Zhang" userId="cb434a129f5f4335" providerId="LiveId" clId="{0CA6D3A4-18BF-064E-BE97-27F4A671F449}" dt="2024-07-05T08:21:31.071" v="3455" actId="1076"/>
          <ac:spMkLst>
            <pc:docMk/>
            <pc:sldMk cId="2134968128" sldId="256"/>
            <ac:spMk id="2" creationId="{1180A5DE-636F-8944-BBEE-C5062F34EEC7}"/>
          </ac:spMkLst>
        </pc:spChg>
        <pc:spChg chg="mod">
          <ac:chgData name="Li Zhang" userId="cb434a129f5f4335" providerId="LiveId" clId="{0CA6D3A4-18BF-064E-BE97-27F4A671F449}" dt="2024-07-01T14:28:26.155" v="867" actId="207"/>
          <ac:spMkLst>
            <pc:docMk/>
            <pc:sldMk cId="2134968128" sldId="256"/>
            <ac:spMk id="3" creationId="{E33EDA98-B8B0-1446-AB81-D45EDEA06D66}"/>
          </ac:spMkLst>
        </pc:spChg>
        <pc:spChg chg="add mod">
          <ac:chgData name="Li Zhang" userId="cb434a129f5f4335" providerId="LiveId" clId="{0CA6D3A4-18BF-064E-BE97-27F4A671F449}" dt="2024-07-05T08:21:55.091" v="3465" actId="122"/>
          <ac:spMkLst>
            <pc:docMk/>
            <pc:sldMk cId="2134968128" sldId="256"/>
            <ac:spMk id="4" creationId="{EB1F0858-9866-4A47-951C-EAABF0C7833F}"/>
          </ac:spMkLst>
        </pc:spChg>
        <pc:spChg chg="del">
          <ac:chgData name="Li Zhang" userId="cb434a129f5f4335" providerId="LiveId" clId="{0CA6D3A4-18BF-064E-BE97-27F4A671F449}" dt="2024-07-01T08:01:19.172" v="305" actId="478"/>
          <ac:spMkLst>
            <pc:docMk/>
            <pc:sldMk cId="2134968128" sldId="256"/>
            <ac:spMk id="5" creationId="{2482EB8B-8AA0-7A4A-9E91-36B03711F9B9}"/>
          </ac:spMkLst>
        </pc:spChg>
        <pc:spChg chg="del">
          <ac:chgData name="Li Zhang" userId="cb434a129f5f4335" providerId="LiveId" clId="{0CA6D3A4-18BF-064E-BE97-27F4A671F449}" dt="2024-07-01T08:01:20.252" v="306" actId="478"/>
          <ac:spMkLst>
            <pc:docMk/>
            <pc:sldMk cId="2134968128" sldId="256"/>
            <ac:spMk id="6" creationId="{73DDF891-756B-7440-8DAA-8D342746CA57}"/>
          </ac:spMkLst>
        </pc:spChg>
        <pc:spChg chg="del">
          <ac:chgData name="Li Zhang" userId="cb434a129f5f4335" providerId="LiveId" clId="{0CA6D3A4-18BF-064E-BE97-27F4A671F449}" dt="2024-07-01T07:51:58.776" v="121" actId="478"/>
          <ac:spMkLst>
            <pc:docMk/>
            <pc:sldMk cId="2134968128" sldId="256"/>
            <ac:spMk id="7" creationId="{507B24B8-31F0-612D-9239-B2578F68A333}"/>
          </ac:spMkLst>
        </pc:spChg>
        <pc:spChg chg="add mod">
          <ac:chgData name="Li Zhang" userId="cb434a129f5f4335" providerId="LiveId" clId="{0CA6D3A4-18BF-064E-BE97-27F4A671F449}" dt="2024-07-01T14:09:54.965" v="368" actId="20577"/>
          <ac:spMkLst>
            <pc:docMk/>
            <pc:sldMk cId="2134968128" sldId="256"/>
            <ac:spMk id="9" creationId="{F3A01200-4FD5-9145-A47B-2E1D72A2A0FF}"/>
          </ac:spMkLst>
        </pc:spChg>
        <pc:picChg chg="mod">
          <ac:chgData name="Li Zhang" userId="cb434a129f5f4335" providerId="LiveId" clId="{0CA6D3A4-18BF-064E-BE97-27F4A671F449}" dt="2024-07-01T08:02:58.834" v="329" actId="1076"/>
          <ac:picMkLst>
            <pc:docMk/>
            <pc:sldMk cId="2134968128" sldId="256"/>
            <ac:picMk id="8" creationId="{878D85DA-21A3-F84D-A139-2CCC989F32A1}"/>
          </ac:picMkLst>
        </pc:picChg>
        <pc:picChg chg="add mod">
          <ac:chgData name="Li Zhang" userId="cb434a129f5f4335" providerId="LiveId" clId="{0CA6D3A4-18BF-064E-BE97-27F4A671F449}" dt="2024-07-01T08:02:56.319" v="328" actId="1076"/>
          <ac:picMkLst>
            <pc:docMk/>
            <pc:sldMk cId="2134968128" sldId="256"/>
            <ac:picMk id="10" creationId="{4C8ABFA5-3188-BC43-95B8-FBE1944989E8}"/>
          </ac:picMkLst>
        </pc:picChg>
        <pc:picChg chg="add mod">
          <ac:chgData name="Li Zhang" userId="cb434a129f5f4335" providerId="LiveId" clId="{0CA6D3A4-18BF-064E-BE97-27F4A671F449}" dt="2024-07-01T08:02:54.984" v="327" actId="1076"/>
          <ac:picMkLst>
            <pc:docMk/>
            <pc:sldMk cId="2134968128" sldId="256"/>
            <ac:picMk id="1026" creationId="{713B0511-9AC8-6147-8293-69EF6929C804}"/>
          </ac:picMkLst>
        </pc:picChg>
      </pc:sldChg>
      <pc:sldChg chg="modSp del mod">
        <pc:chgData name="Li Zhang" userId="cb434a129f5f4335" providerId="LiveId" clId="{0CA6D3A4-18BF-064E-BE97-27F4A671F449}" dt="2024-07-07T14:12:52.518" v="17903" actId="2696"/>
        <pc:sldMkLst>
          <pc:docMk/>
          <pc:sldMk cId="3927372630" sldId="257"/>
        </pc:sldMkLst>
        <pc:spChg chg="mod">
          <ac:chgData name="Li Zhang" userId="cb434a129f5f4335" providerId="LiveId" clId="{0CA6D3A4-18BF-064E-BE97-27F4A671F449}" dt="2024-07-01T14:10:55.241" v="386" actId="20577"/>
          <ac:spMkLst>
            <pc:docMk/>
            <pc:sldMk cId="3927372630" sldId="257"/>
            <ac:spMk id="2" creationId="{EE9EA774-9666-A849-B74F-783D1FED67CC}"/>
          </ac:spMkLst>
        </pc:spChg>
      </pc:sldChg>
      <pc:sldChg chg="del">
        <pc:chgData name="Li Zhang" userId="cb434a129f5f4335" providerId="LiveId" clId="{0CA6D3A4-18BF-064E-BE97-27F4A671F449}" dt="2024-07-07T14:12:24.478" v="17886" actId="2696"/>
        <pc:sldMkLst>
          <pc:docMk/>
          <pc:sldMk cId="2777698429" sldId="269"/>
        </pc:sldMkLst>
      </pc:sldChg>
      <pc:sldChg chg="del">
        <pc:chgData name="Li Zhang" userId="cb434a129f5f4335" providerId="LiveId" clId="{0CA6D3A4-18BF-064E-BE97-27F4A671F449}" dt="2024-07-07T14:12:26.080" v="17887" actId="2696"/>
        <pc:sldMkLst>
          <pc:docMk/>
          <pc:sldMk cId="2355044282" sldId="274"/>
        </pc:sldMkLst>
      </pc:sldChg>
      <pc:sldChg chg="del">
        <pc:chgData name="Li Zhang" userId="cb434a129f5f4335" providerId="LiveId" clId="{0CA6D3A4-18BF-064E-BE97-27F4A671F449}" dt="2024-07-07T14:11:05.332" v="17873" actId="2696"/>
        <pc:sldMkLst>
          <pc:docMk/>
          <pc:sldMk cId="3175679213" sldId="281"/>
        </pc:sldMkLst>
      </pc:sldChg>
      <pc:sldChg chg="del">
        <pc:chgData name="Li Zhang" userId="cb434a129f5f4335" providerId="LiveId" clId="{0CA6D3A4-18BF-064E-BE97-27F4A671F449}" dt="2024-07-07T14:10:53.819" v="17867" actId="2696"/>
        <pc:sldMkLst>
          <pc:docMk/>
          <pc:sldMk cId="2687273267" sldId="282"/>
        </pc:sldMkLst>
      </pc:sldChg>
      <pc:sldChg chg="del">
        <pc:chgData name="Li Zhang" userId="cb434a129f5f4335" providerId="LiveId" clId="{0CA6D3A4-18BF-064E-BE97-27F4A671F449}" dt="2024-07-07T14:12:35.659" v="17895" actId="2696"/>
        <pc:sldMkLst>
          <pc:docMk/>
          <pc:sldMk cId="3858414646" sldId="288"/>
        </pc:sldMkLst>
      </pc:sldChg>
      <pc:sldChg chg="del">
        <pc:chgData name="Li Zhang" userId="cb434a129f5f4335" providerId="LiveId" clId="{0CA6D3A4-18BF-064E-BE97-27F4A671F449}" dt="2024-07-07T14:12:30.713" v="17891" actId="2696"/>
        <pc:sldMkLst>
          <pc:docMk/>
          <pc:sldMk cId="4228171051" sldId="289"/>
        </pc:sldMkLst>
      </pc:sldChg>
      <pc:sldChg chg="del">
        <pc:chgData name="Li Zhang" userId="cb434a129f5f4335" providerId="LiveId" clId="{0CA6D3A4-18BF-064E-BE97-27F4A671F449}" dt="2024-07-07T14:12:34.474" v="17894" actId="2696"/>
        <pc:sldMkLst>
          <pc:docMk/>
          <pc:sldMk cId="1245140718" sldId="290"/>
        </pc:sldMkLst>
      </pc:sldChg>
      <pc:sldChg chg="del">
        <pc:chgData name="Li Zhang" userId="cb434a129f5f4335" providerId="LiveId" clId="{0CA6D3A4-18BF-064E-BE97-27F4A671F449}" dt="2024-07-07T14:12:29.445" v="17890" actId="2696"/>
        <pc:sldMkLst>
          <pc:docMk/>
          <pc:sldMk cId="3128410688" sldId="291"/>
        </pc:sldMkLst>
      </pc:sldChg>
      <pc:sldChg chg="del">
        <pc:chgData name="Li Zhang" userId="cb434a129f5f4335" providerId="LiveId" clId="{0CA6D3A4-18BF-064E-BE97-27F4A671F449}" dt="2024-07-07T14:12:28.196" v="17889" actId="2696"/>
        <pc:sldMkLst>
          <pc:docMk/>
          <pc:sldMk cId="1680031331" sldId="292"/>
        </pc:sldMkLst>
      </pc:sldChg>
      <pc:sldChg chg="del">
        <pc:chgData name="Li Zhang" userId="cb434a129f5f4335" providerId="LiveId" clId="{0CA6D3A4-18BF-064E-BE97-27F4A671F449}" dt="2024-07-07T14:12:27.341" v="17888" actId="2696"/>
        <pc:sldMkLst>
          <pc:docMk/>
          <pc:sldMk cId="1904254923" sldId="293"/>
        </pc:sldMkLst>
      </pc:sldChg>
      <pc:sldChg chg="del">
        <pc:chgData name="Li Zhang" userId="cb434a129f5f4335" providerId="LiveId" clId="{0CA6D3A4-18BF-064E-BE97-27F4A671F449}" dt="2024-07-07T14:12:20.561" v="17883" actId="2696"/>
        <pc:sldMkLst>
          <pc:docMk/>
          <pc:sldMk cId="3332355810" sldId="294"/>
        </pc:sldMkLst>
      </pc:sldChg>
      <pc:sldChg chg="del">
        <pc:chgData name="Li Zhang" userId="cb434a129f5f4335" providerId="LiveId" clId="{0CA6D3A4-18BF-064E-BE97-27F4A671F449}" dt="2024-07-07T14:12:23.104" v="17885" actId="2696"/>
        <pc:sldMkLst>
          <pc:docMk/>
          <pc:sldMk cId="3781811155" sldId="295"/>
        </pc:sldMkLst>
      </pc:sldChg>
      <pc:sldChg chg="del">
        <pc:chgData name="Li Zhang" userId="cb434a129f5f4335" providerId="LiveId" clId="{0CA6D3A4-18BF-064E-BE97-27F4A671F449}" dt="2024-07-07T14:12:21.996" v="17884" actId="2696"/>
        <pc:sldMkLst>
          <pc:docMk/>
          <pc:sldMk cId="1425901246" sldId="296"/>
        </pc:sldMkLst>
      </pc:sldChg>
      <pc:sldChg chg="del">
        <pc:chgData name="Li Zhang" userId="cb434a129f5f4335" providerId="LiveId" clId="{0CA6D3A4-18BF-064E-BE97-27F4A671F449}" dt="2024-07-07T14:12:17.336" v="17881" actId="2696"/>
        <pc:sldMkLst>
          <pc:docMk/>
          <pc:sldMk cId="2185480810" sldId="297"/>
        </pc:sldMkLst>
      </pc:sldChg>
      <pc:sldChg chg="del">
        <pc:chgData name="Li Zhang" userId="cb434a129f5f4335" providerId="LiveId" clId="{0CA6D3A4-18BF-064E-BE97-27F4A671F449}" dt="2024-07-07T14:12:19.373" v="17882" actId="2696"/>
        <pc:sldMkLst>
          <pc:docMk/>
          <pc:sldMk cId="3576911100" sldId="298"/>
        </pc:sldMkLst>
      </pc:sldChg>
      <pc:sldChg chg="add del mod modShow">
        <pc:chgData name="Li Zhang" userId="cb434a129f5f4335" providerId="LiveId" clId="{0CA6D3A4-18BF-064E-BE97-27F4A671F449}" dt="2024-07-07T14:17:39.296" v="18027" actId="729"/>
        <pc:sldMkLst>
          <pc:docMk/>
          <pc:sldMk cId="422018672" sldId="299"/>
        </pc:sldMkLst>
      </pc:sldChg>
      <pc:sldChg chg="del">
        <pc:chgData name="Li Zhang" userId="cb434a129f5f4335" providerId="LiveId" clId="{0CA6D3A4-18BF-064E-BE97-27F4A671F449}" dt="2024-07-07T14:11:58.408" v="17880" actId="2696"/>
        <pc:sldMkLst>
          <pc:docMk/>
          <pc:sldMk cId="449861241" sldId="300"/>
        </pc:sldMkLst>
      </pc:sldChg>
      <pc:sldChg chg="del">
        <pc:chgData name="Li Zhang" userId="cb434a129f5f4335" providerId="LiveId" clId="{0CA6D3A4-18BF-064E-BE97-27F4A671F449}" dt="2024-07-07T14:11:57.071" v="17879" actId="2696"/>
        <pc:sldMkLst>
          <pc:docMk/>
          <pc:sldMk cId="318585393" sldId="301"/>
        </pc:sldMkLst>
      </pc:sldChg>
      <pc:sldChg chg="del">
        <pc:chgData name="Li Zhang" userId="cb434a129f5f4335" providerId="LiveId" clId="{0CA6D3A4-18BF-064E-BE97-27F4A671F449}" dt="2024-07-07T14:11:51.796" v="17878" actId="2696"/>
        <pc:sldMkLst>
          <pc:docMk/>
          <pc:sldMk cId="715013491" sldId="302"/>
        </pc:sldMkLst>
      </pc:sldChg>
      <pc:sldChg chg="del">
        <pc:chgData name="Li Zhang" userId="cb434a129f5f4335" providerId="LiveId" clId="{0CA6D3A4-18BF-064E-BE97-27F4A671F449}" dt="2024-07-07T14:11:44.426" v="17877" actId="2696"/>
        <pc:sldMkLst>
          <pc:docMk/>
          <pc:sldMk cId="1559192769" sldId="303"/>
        </pc:sldMkLst>
      </pc:sldChg>
      <pc:sldChg chg="del">
        <pc:chgData name="Li Zhang" userId="cb434a129f5f4335" providerId="LiveId" clId="{0CA6D3A4-18BF-064E-BE97-27F4A671F449}" dt="2024-07-07T14:11:43.154" v="17876" actId="2696"/>
        <pc:sldMkLst>
          <pc:docMk/>
          <pc:sldMk cId="2224983490" sldId="304"/>
        </pc:sldMkLst>
      </pc:sldChg>
      <pc:sldChg chg="del">
        <pc:chgData name="Li Zhang" userId="cb434a129f5f4335" providerId="LiveId" clId="{0CA6D3A4-18BF-064E-BE97-27F4A671F449}" dt="2024-07-07T14:11:41.143" v="17875" actId="2696"/>
        <pc:sldMkLst>
          <pc:docMk/>
          <pc:sldMk cId="2441194539" sldId="306"/>
        </pc:sldMkLst>
      </pc:sldChg>
      <pc:sldChg chg="del">
        <pc:chgData name="Li Zhang" userId="cb434a129f5f4335" providerId="LiveId" clId="{0CA6D3A4-18BF-064E-BE97-27F4A671F449}" dt="2024-07-07T14:11:01.480" v="17872" actId="2696"/>
        <pc:sldMkLst>
          <pc:docMk/>
          <pc:sldMk cId="1856847860" sldId="307"/>
        </pc:sldMkLst>
      </pc:sldChg>
      <pc:sldChg chg="del">
        <pc:chgData name="Li Zhang" userId="cb434a129f5f4335" providerId="LiveId" clId="{0CA6D3A4-18BF-064E-BE97-27F4A671F449}" dt="2024-07-07T14:10:59.725" v="17871" actId="2696"/>
        <pc:sldMkLst>
          <pc:docMk/>
          <pc:sldMk cId="744879809" sldId="308"/>
        </pc:sldMkLst>
      </pc:sldChg>
      <pc:sldChg chg="del">
        <pc:chgData name="Li Zhang" userId="cb434a129f5f4335" providerId="LiveId" clId="{0CA6D3A4-18BF-064E-BE97-27F4A671F449}" dt="2024-07-07T14:10:58.652" v="17870" actId="2696"/>
        <pc:sldMkLst>
          <pc:docMk/>
          <pc:sldMk cId="1409369240" sldId="309"/>
        </pc:sldMkLst>
      </pc:sldChg>
      <pc:sldChg chg="del">
        <pc:chgData name="Li Zhang" userId="cb434a129f5f4335" providerId="LiveId" clId="{0CA6D3A4-18BF-064E-BE97-27F4A671F449}" dt="2024-07-07T14:10:55.680" v="17869" actId="2696"/>
        <pc:sldMkLst>
          <pc:docMk/>
          <pc:sldMk cId="149124440" sldId="310"/>
        </pc:sldMkLst>
      </pc:sldChg>
      <pc:sldChg chg="del">
        <pc:chgData name="Li Zhang" userId="cb434a129f5f4335" providerId="LiveId" clId="{0CA6D3A4-18BF-064E-BE97-27F4A671F449}" dt="2024-07-07T14:10:54.792" v="17868" actId="2696"/>
        <pc:sldMkLst>
          <pc:docMk/>
          <pc:sldMk cId="856508649" sldId="311"/>
        </pc:sldMkLst>
      </pc:sldChg>
      <pc:sldChg chg="mod modShow">
        <pc:chgData name="Li Zhang" userId="cb434a129f5f4335" providerId="LiveId" clId="{0CA6D3A4-18BF-064E-BE97-27F4A671F449}" dt="2024-07-07T14:17:39.296" v="18027" actId="729"/>
        <pc:sldMkLst>
          <pc:docMk/>
          <pc:sldMk cId="2129995749" sldId="312"/>
        </pc:sldMkLst>
      </pc:sldChg>
      <pc:sldChg chg="del">
        <pc:chgData name="Li Zhang" userId="cb434a129f5f4335" providerId="LiveId" clId="{0CA6D3A4-18BF-064E-BE97-27F4A671F449}" dt="2024-07-07T14:12:49.594" v="17901" actId="2696"/>
        <pc:sldMkLst>
          <pc:docMk/>
          <pc:sldMk cId="3619303528" sldId="315"/>
        </pc:sldMkLst>
      </pc:sldChg>
      <pc:sldChg chg="del">
        <pc:chgData name="Li Zhang" userId="cb434a129f5f4335" providerId="LiveId" clId="{0CA6D3A4-18BF-064E-BE97-27F4A671F449}" dt="2024-07-07T14:12:47.892" v="17900" actId="2696"/>
        <pc:sldMkLst>
          <pc:docMk/>
          <pc:sldMk cId="1923034620" sldId="316"/>
        </pc:sldMkLst>
      </pc:sldChg>
      <pc:sldChg chg="del">
        <pc:chgData name="Li Zhang" userId="cb434a129f5f4335" providerId="LiveId" clId="{0CA6D3A4-18BF-064E-BE97-27F4A671F449}" dt="2024-07-07T14:12:50.898" v="17902" actId="2696"/>
        <pc:sldMkLst>
          <pc:docMk/>
          <pc:sldMk cId="1805554192" sldId="317"/>
        </pc:sldMkLst>
      </pc:sldChg>
      <pc:sldChg chg="del">
        <pc:chgData name="Li Zhang" userId="cb434a129f5f4335" providerId="LiveId" clId="{0CA6D3A4-18BF-064E-BE97-27F4A671F449}" dt="2024-07-07T14:12:40.762" v="17899" actId="2696"/>
        <pc:sldMkLst>
          <pc:docMk/>
          <pc:sldMk cId="2978528195" sldId="318"/>
        </pc:sldMkLst>
      </pc:sldChg>
      <pc:sldChg chg="del">
        <pc:chgData name="Li Zhang" userId="cb434a129f5f4335" providerId="LiveId" clId="{0CA6D3A4-18BF-064E-BE97-27F4A671F449}" dt="2024-07-07T14:12:38.970" v="17898" actId="2696"/>
        <pc:sldMkLst>
          <pc:docMk/>
          <pc:sldMk cId="500847467" sldId="319"/>
        </pc:sldMkLst>
      </pc:sldChg>
      <pc:sldChg chg="del">
        <pc:chgData name="Li Zhang" userId="cb434a129f5f4335" providerId="LiveId" clId="{0CA6D3A4-18BF-064E-BE97-27F4A671F449}" dt="2024-07-07T14:12:37.467" v="17897" actId="2696"/>
        <pc:sldMkLst>
          <pc:docMk/>
          <pc:sldMk cId="1535758241" sldId="320"/>
        </pc:sldMkLst>
      </pc:sldChg>
      <pc:sldChg chg="del">
        <pc:chgData name="Li Zhang" userId="cb434a129f5f4335" providerId="LiveId" clId="{0CA6D3A4-18BF-064E-BE97-27F4A671F449}" dt="2024-07-07T14:12:36.398" v="17896" actId="2696"/>
        <pc:sldMkLst>
          <pc:docMk/>
          <pc:sldMk cId="3716598771" sldId="321"/>
        </pc:sldMkLst>
      </pc:sldChg>
      <pc:sldChg chg="addSp delSp modSp new del mod modNotesTx">
        <pc:chgData name="Li Zhang" userId="cb434a129f5f4335" providerId="LiveId" clId="{0CA6D3A4-18BF-064E-BE97-27F4A671F449}" dt="2024-07-07T23:57:25.384" v="18794" actId="2696"/>
        <pc:sldMkLst>
          <pc:docMk/>
          <pc:sldMk cId="733774241" sldId="322"/>
        </pc:sldMkLst>
        <pc:spChg chg="mod">
          <ac:chgData name="Li Zhang" userId="cb434a129f5f4335" providerId="LiveId" clId="{0CA6D3A4-18BF-064E-BE97-27F4A671F449}" dt="2024-07-01T14:51:45.669" v="1536" actId="20577"/>
          <ac:spMkLst>
            <pc:docMk/>
            <pc:sldMk cId="733774241" sldId="322"/>
            <ac:spMk id="2" creationId="{928BB6E3-695B-2A4C-96FF-F47BF5AB9E88}"/>
          </ac:spMkLst>
        </pc:spChg>
        <pc:spChg chg="del">
          <ac:chgData name="Li Zhang" userId="cb434a129f5f4335" providerId="LiveId" clId="{0CA6D3A4-18BF-064E-BE97-27F4A671F449}" dt="2024-07-01T14:12:20.898" v="431" actId="478"/>
          <ac:spMkLst>
            <pc:docMk/>
            <pc:sldMk cId="733774241" sldId="322"/>
            <ac:spMk id="3" creationId="{82C9CF89-A189-F44B-9DD5-81C0BF6AC5B7}"/>
          </ac:spMkLst>
        </pc:spChg>
        <pc:spChg chg="add del">
          <ac:chgData name="Li Zhang" userId="cb434a129f5f4335" providerId="LiveId" clId="{0CA6D3A4-18BF-064E-BE97-27F4A671F449}" dt="2024-07-01T14:12:37.001" v="433" actId="478"/>
          <ac:spMkLst>
            <pc:docMk/>
            <pc:sldMk cId="733774241" sldId="322"/>
            <ac:spMk id="4" creationId="{44F0D39B-A6F0-6540-A4DB-CE618F2532CB}"/>
          </ac:spMkLst>
        </pc:spChg>
        <pc:spChg chg="add mod">
          <ac:chgData name="Li Zhang" userId="cb434a129f5f4335" providerId="LiveId" clId="{0CA6D3A4-18BF-064E-BE97-27F4A671F449}" dt="2024-07-01T14:18:16.520" v="736" actId="20577"/>
          <ac:spMkLst>
            <pc:docMk/>
            <pc:sldMk cId="733774241" sldId="322"/>
            <ac:spMk id="5" creationId="{F63E6DC8-F232-EB46-ABA7-1DF3A6C9BF01}"/>
          </ac:spMkLst>
        </pc:spChg>
        <pc:spChg chg="add mod">
          <ac:chgData name="Li Zhang" userId="cb434a129f5f4335" providerId="LiveId" clId="{0CA6D3A4-18BF-064E-BE97-27F4A671F449}" dt="2024-07-01T14:39:30.534" v="1398" actId="1035"/>
          <ac:spMkLst>
            <pc:docMk/>
            <pc:sldMk cId="733774241" sldId="322"/>
            <ac:spMk id="6" creationId="{ECA835F9-0671-1844-AB41-4D520120C2EB}"/>
          </ac:spMkLst>
        </pc:spChg>
        <pc:spChg chg="add mod">
          <ac:chgData name="Li Zhang" userId="cb434a129f5f4335" providerId="LiveId" clId="{0CA6D3A4-18BF-064E-BE97-27F4A671F449}" dt="2024-07-01T14:51:39.168" v="1525" actId="1076"/>
          <ac:spMkLst>
            <pc:docMk/>
            <pc:sldMk cId="733774241" sldId="322"/>
            <ac:spMk id="7" creationId="{CD09546D-4961-0E46-8E34-48093CEA18DC}"/>
          </ac:spMkLst>
        </pc:spChg>
        <pc:spChg chg="mod">
          <ac:chgData name="Li Zhang" userId="cb434a129f5f4335" providerId="LiveId" clId="{0CA6D3A4-18BF-064E-BE97-27F4A671F449}" dt="2024-07-01T14:39:30.534" v="1398" actId="1035"/>
          <ac:spMkLst>
            <pc:docMk/>
            <pc:sldMk cId="733774241" sldId="322"/>
            <ac:spMk id="15" creationId="{AA3F1DD6-E99D-4341-9019-0B2131EF8F6F}"/>
          </ac:spMkLst>
        </pc:spChg>
        <pc:spChg chg="add mod">
          <ac:chgData name="Li Zhang" userId="cb434a129f5f4335" providerId="LiveId" clId="{0CA6D3A4-18BF-064E-BE97-27F4A671F449}" dt="2024-07-01T14:18:28.498" v="750" actId="1076"/>
          <ac:spMkLst>
            <pc:docMk/>
            <pc:sldMk cId="733774241" sldId="322"/>
            <ac:spMk id="21" creationId="{50C39963-65CE-834B-BA35-655264DCDF79}"/>
          </ac:spMkLst>
        </pc:spChg>
        <pc:spChg chg="add mod">
          <ac:chgData name="Li Zhang" userId="cb434a129f5f4335" providerId="LiveId" clId="{0CA6D3A4-18BF-064E-BE97-27F4A671F449}" dt="2024-07-01T14:27:49.772" v="861" actId="20577"/>
          <ac:spMkLst>
            <pc:docMk/>
            <pc:sldMk cId="733774241" sldId="322"/>
            <ac:spMk id="22" creationId="{9CB05635-552D-3D4B-94BB-F664E04FC6CF}"/>
          </ac:spMkLst>
        </pc:spChg>
        <pc:grpChg chg="add mod">
          <ac:chgData name="Li Zhang" userId="cb434a129f5f4335" providerId="LiveId" clId="{0CA6D3A4-18BF-064E-BE97-27F4A671F449}" dt="2024-07-01T14:39:30.534" v="1398" actId="1035"/>
          <ac:grpSpMkLst>
            <pc:docMk/>
            <pc:sldMk cId="733774241" sldId="322"/>
            <ac:grpSpMk id="8" creationId="{88711657-7DC8-6044-BD64-96785CE5099D}"/>
          </ac:grpSpMkLst>
        </pc:grpChg>
        <pc:grpChg chg="add mod">
          <ac:chgData name="Li Zhang" userId="cb434a129f5f4335" providerId="LiveId" clId="{0CA6D3A4-18BF-064E-BE97-27F4A671F449}" dt="2024-07-01T14:39:30.534" v="1398" actId="1035"/>
          <ac:grpSpMkLst>
            <pc:docMk/>
            <pc:sldMk cId="733774241" sldId="322"/>
            <ac:grpSpMk id="9" creationId="{F95FDFFA-566F-2C4E-BED1-D58B7F8E70CE}"/>
          </ac:grpSpMkLst>
        </pc:grpChg>
        <pc:grpChg chg="add del mod">
          <ac:chgData name="Li Zhang" userId="cb434a129f5f4335" providerId="LiveId" clId="{0CA6D3A4-18BF-064E-BE97-27F4A671F449}" dt="2024-07-01T14:16:56.249" v="656" actId="478"/>
          <ac:grpSpMkLst>
            <pc:docMk/>
            <pc:sldMk cId="733774241" sldId="322"/>
            <ac:grpSpMk id="14" creationId="{41274E22-9F6C-924D-BD93-E5AC11D75731}"/>
          </ac:grpSpMkLst>
        </pc:grpChg>
        <pc:picChg chg="del mod">
          <ac:chgData name="Li Zhang" userId="cb434a129f5f4335" providerId="LiveId" clId="{0CA6D3A4-18BF-064E-BE97-27F4A671F449}" dt="2024-07-01T14:16:54.337" v="653" actId="478"/>
          <ac:picMkLst>
            <pc:docMk/>
            <pc:sldMk cId="733774241" sldId="322"/>
            <ac:picMk id="16" creationId="{8A6AD9B5-D509-B048-BFA7-4BFD4C08DA97}"/>
          </ac:picMkLst>
        </pc:picChg>
        <pc:picChg chg="del mod">
          <ac:chgData name="Li Zhang" userId="cb434a129f5f4335" providerId="LiveId" clId="{0CA6D3A4-18BF-064E-BE97-27F4A671F449}" dt="2024-07-01T14:16:55.250" v="654" actId="478"/>
          <ac:picMkLst>
            <pc:docMk/>
            <pc:sldMk cId="733774241" sldId="322"/>
            <ac:picMk id="17" creationId="{2F9D1F82-3D2F-FC45-A465-072962F7DE0D}"/>
          </ac:picMkLst>
        </pc:picChg>
        <pc:picChg chg="del mod">
          <ac:chgData name="Li Zhang" userId="cb434a129f5f4335" providerId="LiveId" clId="{0CA6D3A4-18BF-064E-BE97-27F4A671F449}" dt="2024-07-01T14:16:55.791" v="655" actId="478"/>
          <ac:picMkLst>
            <pc:docMk/>
            <pc:sldMk cId="733774241" sldId="322"/>
            <ac:picMk id="18" creationId="{7B351627-57DF-CD41-8605-68F61EB5F657}"/>
          </ac:picMkLst>
        </pc:picChg>
        <pc:picChg chg="del mod">
          <ac:chgData name="Li Zhang" userId="cb434a129f5f4335" providerId="LiveId" clId="{0CA6D3A4-18BF-064E-BE97-27F4A671F449}" dt="2024-07-01T14:16:56.249" v="656" actId="478"/>
          <ac:picMkLst>
            <pc:docMk/>
            <pc:sldMk cId="733774241" sldId="322"/>
            <ac:picMk id="19" creationId="{0DE949CB-9E33-9A48-A256-EB7D63F33D0A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0" creationId="{DEBD210C-9999-CD4D-B746-97E82CE862FE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2" creationId="{04B20B85-4EB8-F94E-9AEA-899850DCF2B2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4" creationId="{10C47961-F4D0-E746-A18D-B774E0084F5B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6" creationId="{1F51D88C-50A4-4944-8076-0F5C3DBB959E}"/>
          </ac:picMkLst>
        </pc:picChg>
        <pc:picChg chg="add mod">
          <ac:chgData name="Li Zhang" userId="cb434a129f5f4335" providerId="LiveId" clId="{0CA6D3A4-18BF-064E-BE97-27F4A671F449}" dt="2024-07-01T14:39:30.534" v="1398" actId="1035"/>
          <ac:picMkLst>
            <pc:docMk/>
            <pc:sldMk cId="733774241" sldId="322"/>
            <ac:picMk id="2058" creationId="{E3940719-A247-CD47-A7F7-DB45DE675807}"/>
          </ac:picMkLst>
        </pc:picChg>
      </pc:sldChg>
      <pc:sldChg chg="addSp delSp modSp add mod modNotesTx">
        <pc:chgData name="Li Zhang" userId="cb434a129f5f4335" providerId="LiveId" clId="{0CA6D3A4-18BF-064E-BE97-27F4A671F449}" dt="2024-07-07T23:57:23.140" v="18793" actId="20577"/>
        <pc:sldMkLst>
          <pc:docMk/>
          <pc:sldMk cId="1734619480" sldId="323"/>
        </pc:sldMkLst>
        <pc:spChg chg="mod">
          <ac:chgData name="Li Zhang" userId="cb434a129f5f4335" providerId="LiveId" clId="{0CA6D3A4-18BF-064E-BE97-27F4A671F449}" dt="2024-07-01T14:51:17.296" v="1522" actId="20577"/>
          <ac:spMkLst>
            <pc:docMk/>
            <pc:sldMk cId="1734619480" sldId="323"/>
            <ac:spMk id="2" creationId="{928BB6E3-695B-2A4C-96FF-F47BF5AB9E88}"/>
          </ac:spMkLst>
        </pc:spChg>
        <pc:spChg chg="del">
          <ac:chgData name="Li Zhang" userId="cb434a129f5f4335" providerId="LiveId" clId="{0CA6D3A4-18BF-064E-BE97-27F4A671F449}" dt="2024-07-01T14:29:05.686" v="869" actId="478"/>
          <ac:spMkLst>
            <pc:docMk/>
            <pc:sldMk cId="1734619480" sldId="323"/>
            <ac:spMk id="5" creationId="{F63E6DC8-F232-EB46-ABA7-1DF3A6C9BF01}"/>
          </ac:spMkLst>
        </pc:spChg>
        <pc:spChg chg="mod">
          <ac:chgData name="Li Zhang" userId="cb434a129f5f4335" providerId="LiveId" clId="{0CA6D3A4-18BF-064E-BE97-27F4A671F449}" dt="2024-07-06T08:22:07.155" v="4078" actId="1036"/>
          <ac:spMkLst>
            <pc:docMk/>
            <pc:sldMk cId="1734619480" sldId="323"/>
            <ac:spMk id="6" creationId="{ECA835F9-0671-1844-AB41-4D520120C2EB}"/>
          </ac:spMkLst>
        </pc:spChg>
        <pc:spChg chg="mod">
          <ac:chgData name="Li Zhang" userId="cb434a129f5f4335" providerId="LiveId" clId="{0CA6D3A4-18BF-064E-BE97-27F4A671F449}" dt="2024-07-07T23:56:40.555" v="18727" actId="20577"/>
          <ac:spMkLst>
            <pc:docMk/>
            <pc:sldMk cId="1734619480" sldId="323"/>
            <ac:spMk id="7" creationId="{CD09546D-4961-0E46-8E34-48093CEA18DC}"/>
          </ac:spMkLst>
        </pc:spChg>
        <pc:spChg chg="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15" creationId="{AA3F1DD6-E99D-4341-9019-0B2131EF8F6F}"/>
          </ac:spMkLst>
        </pc:spChg>
        <pc:spChg chg="add mod">
          <ac:chgData name="Li Zhang" userId="cb434a129f5f4335" providerId="LiveId" clId="{0CA6D3A4-18BF-064E-BE97-27F4A671F449}" dt="2024-07-07T23:57:09.458" v="18788" actId="20577"/>
          <ac:spMkLst>
            <pc:docMk/>
            <pc:sldMk cId="1734619480" sldId="323"/>
            <ac:spMk id="16" creationId="{D335BB21-17F4-5947-859B-C38D952194E5}"/>
          </ac:spMkLst>
        </pc:spChg>
        <pc:spChg chg="add mod">
          <ac:chgData name="Li Zhang" userId="cb434a129f5f4335" providerId="LiveId" clId="{0CA6D3A4-18BF-064E-BE97-27F4A671F449}" dt="2024-07-07T23:57:00.584" v="18770" actId="20577"/>
          <ac:spMkLst>
            <pc:docMk/>
            <pc:sldMk cId="1734619480" sldId="323"/>
            <ac:spMk id="17" creationId="{42C17211-2960-4649-A0C0-56708DBD5A13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18" creationId="{A20512F6-8037-3C42-8714-91F68FA7D9CF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19" creationId="{4286897B-8027-6C49-8A15-67112C25CD20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0" creationId="{4B7951B9-4DB3-224A-8419-6E7F7F9D7C80}"/>
          </ac:spMkLst>
        </pc:spChg>
        <pc:spChg chg="del">
          <ac:chgData name="Li Zhang" userId="cb434a129f5f4335" providerId="LiveId" clId="{0CA6D3A4-18BF-064E-BE97-27F4A671F449}" dt="2024-07-01T14:29:08.510" v="871" actId="478"/>
          <ac:spMkLst>
            <pc:docMk/>
            <pc:sldMk cId="1734619480" sldId="323"/>
            <ac:spMk id="21" creationId="{50C39963-65CE-834B-BA35-655264DCDF79}"/>
          </ac:spMkLst>
        </pc:spChg>
        <pc:spChg chg="del">
          <ac:chgData name="Li Zhang" userId="cb434a129f5f4335" providerId="LiveId" clId="{0CA6D3A4-18BF-064E-BE97-27F4A671F449}" dt="2024-07-01T14:29:07.528" v="870" actId="478"/>
          <ac:spMkLst>
            <pc:docMk/>
            <pc:sldMk cId="1734619480" sldId="323"/>
            <ac:spMk id="22" creationId="{9CB05635-552D-3D4B-94BB-F664E04FC6CF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3" creationId="{55B940A0-53A1-1E45-A97A-9EF13100D3F7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4" creationId="{D60AFE9A-88E6-0D4B-925F-DCA853B1486E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5" creationId="{679C564E-5762-D94F-A520-C2C9CBA91EB5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6" creationId="{1C62D15B-E7C7-534F-8691-43249CA75D12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7" creationId="{8A888CDF-0D43-9E43-8411-6467314B771E}"/>
          </ac:spMkLst>
        </pc:spChg>
        <pc:spChg chg="add mod">
          <ac:chgData name="Li Zhang" userId="cb434a129f5f4335" providerId="LiveId" clId="{0CA6D3A4-18BF-064E-BE97-27F4A671F449}" dt="2024-07-01T14:38:42.209" v="1384" actId="1035"/>
          <ac:spMkLst>
            <pc:docMk/>
            <pc:sldMk cId="1734619480" sldId="323"/>
            <ac:spMk id="28" creationId="{1BD48FD6-D716-7A43-8C61-5A7A04E09199}"/>
          </ac:spMkLst>
        </pc:spChg>
        <pc:grpChg chg="mod">
          <ac:chgData name="Li Zhang" userId="cb434a129f5f4335" providerId="LiveId" clId="{0CA6D3A4-18BF-064E-BE97-27F4A671F449}" dt="2024-07-01T14:38:42.209" v="1384" actId="1035"/>
          <ac:grpSpMkLst>
            <pc:docMk/>
            <pc:sldMk cId="1734619480" sldId="323"/>
            <ac:grpSpMk id="8" creationId="{88711657-7DC8-6044-BD64-96785CE5099D}"/>
          </ac:grpSpMkLst>
        </pc:grpChg>
        <pc:grpChg chg="mod">
          <ac:chgData name="Li Zhang" userId="cb434a129f5f4335" providerId="LiveId" clId="{0CA6D3A4-18BF-064E-BE97-27F4A671F449}" dt="2024-07-01T14:38:42.209" v="1384" actId="1035"/>
          <ac:grpSpMkLst>
            <pc:docMk/>
            <pc:sldMk cId="1734619480" sldId="323"/>
            <ac:grpSpMk id="9" creationId="{F95FDFFA-566F-2C4E-BED1-D58B7F8E70CE}"/>
          </ac:grpSpMkLst>
        </pc:grp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0" creationId="{DEBD210C-9999-CD4D-B746-97E82CE862FE}"/>
          </ac:picMkLst>
        </pc:pic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2" creationId="{04B20B85-4EB8-F94E-9AEA-899850DCF2B2}"/>
          </ac:picMkLst>
        </pc:pic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4" creationId="{10C47961-F4D0-E746-A18D-B774E0084F5B}"/>
          </ac:picMkLst>
        </pc:pic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6" creationId="{1F51D88C-50A4-4944-8076-0F5C3DBB959E}"/>
          </ac:picMkLst>
        </pc:picChg>
        <pc:picChg chg="mod">
          <ac:chgData name="Li Zhang" userId="cb434a129f5f4335" providerId="LiveId" clId="{0CA6D3A4-18BF-064E-BE97-27F4A671F449}" dt="2024-07-01T14:38:42.209" v="1384" actId="1035"/>
          <ac:picMkLst>
            <pc:docMk/>
            <pc:sldMk cId="1734619480" sldId="323"/>
            <ac:picMk id="2058" creationId="{E3940719-A247-CD47-A7F7-DB45DE675807}"/>
          </ac:picMkLst>
        </pc:picChg>
      </pc:sldChg>
      <pc:sldChg chg="addSp delSp modSp add mod">
        <pc:chgData name="Li Zhang" userId="cb434a129f5f4335" providerId="LiveId" clId="{0CA6D3A4-18BF-064E-BE97-27F4A671F449}" dt="2024-07-06T07:59:38.857" v="4035" actId="207"/>
        <pc:sldMkLst>
          <pc:docMk/>
          <pc:sldMk cId="3221718845" sldId="324"/>
        </pc:sldMkLst>
        <pc:spChg chg="mod">
          <ac:chgData name="Li Zhang" userId="cb434a129f5f4335" providerId="LiveId" clId="{0CA6D3A4-18BF-064E-BE97-27F4A671F449}" dt="2024-07-01T14:52:00.213" v="1556" actId="20577"/>
          <ac:spMkLst>
            <pc:docMk/>
            <pc:sldMk cId="3221718845" sldId="324"/>
            <ac:spMk id="2" creationId="{928BB6E3-695B-2A4C-96FF-F47BF5AB9E88}"/>
          </ac:spMkLst>
        </pc:spChg>
        <pc:spChg chg="mod">
          <ac:chgData name="Li Zhang" userId="cb434a129f5f4335" providerId="LiveId" clId="{0CA6D3A4-18BF-064E-BE97-27F4A671F449}" dt="2024-07-06T07:57:22.053" v="3975" actId="207"/>
          <ac:spMkLst>
            <pc:docMk/>
            <pc:sldMk cId="3221718845" sldId="324"/>
            <ac:spMk id="6" creationId="{ECA835F9-0671-1844-AB41-4D520120C2EB}"/>
          </ac:spMkLst>
        </pc:spChg>
        <pc:spChg chg="mod">
          <ac:chgData name="Li Zhang" userId="cb434a129f5f4335" providerId="LiveId" clId="{0CA6D3A4-18BF-064E-BE97-27F4A671F449}" dt="2024-07-06T07:59:25.440" v="4025" actId="1076"/>
          <ac:spMkLst>
            <pc:docMk/>
            <pc:sldMk cId="3221718845" sldId="324"/>
            <ac:spMk id="15" creationId="{AA3F1DD6-E99D-4341-9019-0B2131EF8F6F}"/>
          </ac:spMkLst>
        </pc:spChg>
        <pc:spChg chg="mod">
          <ac:chgData name="Li Zhang" userId="cb434a129f5f4335" providerId="LiveId" clId="{0CA6D3A4-18BF-064E-BE97-27F4A671F449}" dt="2024-07-01T14:42:16.424" v="1476" actId="207"/>
          <ac:spMkLst>
            <pc:docMk/>
            <pc:sldMk cId="3221718845" sldId="324"/>
            <ac:spMk id="17" creationId="{42C17211-2960-4649-A0C0-56708DBD5A13}"/>
          </ac:spMkLst>
        </pc:spChg>
        <pc:spChg chg="mod">
          <ac:chgData name="Li Zhang" userId="cb434a129f5f4335" providerId="LiveId" clId="{0CA6D3A4-18BF-064E-BE97-27F4A671F449}" dt="2024-07-01T14:42:16.424" v="1476" actId="207"/>
          <ac:spMkLst>
            <pc:docMk/>
            <pc:sldMk cId="3221718845" sldId="324"/>
            <ac:spMk id="20" creationId="{4B7951B9-4DB3-224A-8419-6E7F7F9D7C80}"/>
          </ac:spMkLst>
        </pc:spChg>
        <pc:spChg chg="mod">
          <ac:chgData name="Li Zhang" userId="cb434a129f5f4335" providerId="LiveId" clId="{0CA6D3A4-18BF-064E-BE97-27F4A671F449}" dt="2024-07-01T14:42:16.424" v="1476" actId="207"/>
          <ac:spMkLst>
            <pc:docMk/>
            <pc:sldMk cId="3221718845" sldId="324"/>
            <ac:spMk id="25" creationId="{679C564E-5762-D94F-A520-C2C9CBA91EB5}"/>
          </ac:spMkLst>
        </pc:spChg>
        <pc:spChg chg="mod">
          <ac:chgData name="Li Zhang" userId="cb434a129f5f4335" providerId="LiveId" clId="{0CA6D3A4-18BF-064E-BE97-27F4A671F449}" dt="2024-07-01T14:42:16.424" v="1476" actId="207"/>
          <ac:spMkLst>
            <pc:docMk/>
            <pc:sldMk cId="3221718845" sldId="324"/>
            <ac:spMk id="28" creationId="{1BD48FD6-D716-7A43-8C61-5A7A04E09199}"/>
          </ac:spMkLst>
        </pc:spChg>
        <pc:spChg chg="add mod">
          <ac:chgData name="Li Zhang" userId="cb434a129f5f4335" providerId="LiveId" clId="{0CA6D3A4-18BF-064E-BE97-27F4A671F449}" dt="2024-07-01T14:49:05.765" v="1506" actId="1038"/>
          <ac:spMkLst>
            <pc:docMk/>
            <pc:sldMk cId="3221718845" sldId="324"/>
            <ac:spMk id="29" creationId="{BAE54297-19CA-EB41-A583-B0E2129272DE}"/>
          </ac:spMkLst>
        </pc:spChg>
        <pc:spChg chg="add mod">
          <ac:chgData name="Li Zhang" userId="cb434a129f5f4335" providerId="LiveId" clId="{0CA6D3A4-18BF-064E-BE97-27F4A671F449}" dt="2024-07-01T14:49:05.765" v="1506" actId="1038"/>
          <ac:spMkLst>
            <pc:docMk/>
            <pc:sldMk cId="3221718845" sldId="324"/>
            <ac:spMk id="34" creationId="{D2DCA7F2-49AC-304E-BF63-FE27FEBA7C05}"/>
          </ac:spMkLst>
        </pc:spChg>
        <pc:spChg chg="add mod">
          <ac:chgData name="Li Zhang" userId="cb434a129f5f4335" providerId="LiveId" clId="{0CA6D3A4-18BF-064E-BE97-27F4A671F449}" dt="2024-07-06T07:59:30.804" v="4034" actId="1037"/>
          <ac:spMkLst>
            <pc:docMk/>
            <pc:sldMk cId="3221718845" sldId="324"/>
            <ac:spMk id="35" creationId="{A5F8076C-30DB-7141-9A57-948D142E3F52}"/>
          </ac:spMkLst>
        </pc:spChg>
        <pc:spChg chg="add mod">
          <ac:chgData name="Li Zhang" userId="cb434a129f5f4335" providerId="LiveId" clId="{0CA6D3A4-18BF-064E-BE97-27F4A671F449}" dt="2024-07-01T14:49:05.765" v="1506" actId="1038"/>
          <ac:spMkLst>
            <pc:docMk/>
            <pc:sldMk cId="3221718845" sldId="324"/>
            <ac:spMk id="37" creationId="{461ECB42-19CD-B44C-A07F-0D1935290B8C}"/>
          </ac:spMkLst>
        </pc:spChg>
        <pc:spChg chg="add mod">
          <ac:chgData name="Li Zhang" userId="cb434a129f5f4335" providerId="LiveId" clId="{0CA6D3A4-18BF-064E-BE97-27F4A671F449}" dt="2024-07-06T07:59:38.857" v="4035" actId="207"/>
          <ac:spMkLst>
            <pc:docMk/>
            <pc:sldMk cId="3221718845" sldId="324"/>
            <ac:spMk id="38" creationId="{88714755-3607-9F4E-B7C2-D52E3263DE99}"/>
          </ac:spMkLst>
        </pc:spChg>
        <pc:grpChg chg="mod">
          <ac:chgData name="Li Zhang" userId="cb434a129f5f4335" providerId="LiveId" clId="{0CA6D3A4-18BF-064E-BE97-27F4A671F449}" dt="2024-07-06T07:57:03.650" v="3915" actId="166"/>
          <ac:grpSpMkLst>
            <pc:docMk/>
            <pc:sldMk cId="3221718845" sldId="324"/>
            <ac:grpSpMk id="8" creationId="{88711657-7DC8-6044-BD64-96785CE5099D}"/>
          </ac:grpSpMkLst>
        </pc:grpChg>
        <pc:grpChg chg="del mod">
          <ac:chgData name="Li Zhang" userId="cb434a129f5f4335" providerId="LiveId" clId="{0CA6D3A4-18BF-064E-BE97-27F4A671F449}" dt="2024-07-01T14:44:10.054" v="1477" actId="478"/>
          <ac:grpSpMkLst>
            <pc:docMk/>
            <pc:sldMk cId="3221718845" sldId="324"/>
            <ac:grpSpMk id="9" creationId="{F95FDFFA-566F-2C4E-BED1-D58B7F8E70CE}"/>
          </ac:grpSpMkLst>
        </pc:grpChg>
        <pc:picChg chg="add del mod modCrop">
          <ac:chgData name="Li Zhang" userId="cb434a129f5f4335" providerId="LiveId" clId="{0CA6D3A4-18BF-064E-BE97-27F4A671F449}" dt="2024-07-01T14:45:30.027" v="1489" actId="478"/>
          <ac:picMkLst>
            <pc:docMk/>
            <pc:sldMk cId="3221718845" sldId="324"/>
            <ac:picMk id="4" creationId="{68EFBA9A-1FC0-3647-B25B-989AD55AB0A2}"/>
          </ac:picMkLst>
        </pc:picChg>
        <pc:picChg chg="add mod">
          <ac:chgData name="Li Zhang" userId="cb434a129f5f4335" providerId="LiveId" clId="{0CA6D3A4-18BF-064E-BE97-27F4A671F449}" dt="2024-07-01T14:49:05.765" v="1506" actId="1038"/>
          <ac:picMkLst>
            <pc:docMk/>
            <pc:sldMk cId="3221718845" sldId="324"/>
            <ac:picMk id="30" creationId="{1D204B17-D65E-E34D-A25A-8D65C1486892}"/>
          </ac:picMkLst>
        </pc:picChg>
        <pc:picChg chg="add mod">
          <ac:chgData name="Li Zhang" userId="cb434a129f5f4335" providerId="LiveId" clId="{0CA6D3A4-18BF-064E-BE97-27F4A671F449}" dt="2024-07-01T14:49:05.765" v="1506" actId="1038"/>
          <ac:picMkLst>
            <pc:docMk/>
            <pc:sldMk cId="3221718845" sldId="324"/>
            <ac:picMk id="31" creationId="{BE6C57C3-0D43-DA4A-984C-BC63D109E47C}"/>
          </ac:picMkLst>
        </pc:picChg>
        <pc:picChg chg="add mod">
          <ac:chgData name="Li Zhang" userId="cb434a129f5f4335" providerId="LiveId" clId="{0CA6D3A4-18BF-064E-BE97-27F4A671F449}" dt="2024-07-01T14:49:05.765" v="1506" actId="1038"/>
          <ac:picMkLst>
            <pc:docMk/>
            <pc:sldMk cId="3221718845" sldId="324"/>
            <ac:picMk id="32" creationId="{B7E3B787-4657-AC43-8B5B-5F8F56FA5B7C}"/>
          </ac:picMkLst>
        </pc:picChg>
        <pc:picChg chg="add mod">
          <ac:chgData name="Li Zhang" userId="cb434a129f5f4335" providerId="LiveId" clId="{0CA6D3A4-18BF-064E-BE97-27F4A671F449}" dt="2024-07-01T14:49:05.765" v="1506" actId="1038"/>
          <ac:picMkLst>
            <pc:docMk/>
            <pc:sldMk cId="3221718845" sldId="324"/>
            <ac:picMk id="33" creationId="{9B1907FA-5C70-424E-B290-4B94315DB4BD}"/>
          </ac:picMkLst>
        </pc:picChg>
        <pc:picChg chg="del">
          <ac:chgData name="Li Zhang" userId="cb434a129f5f4335" providerId="LiveId" clId="{0CA6D3A4-18BF-064E-BE97-27F4A671F449}" dt="2024-07-01T14:44:10.054" v="1477" actId="478"/>
          <ac:picMkLst>
            <pc:docMk/>
            <pc:sldMk cId="3221718845" sldId="324"/>
            <ac:picMk id="2050" creationId="{DEBD210C-9999-CD4D-B746-97E82CE862FE}"/>
          </ac:picMkLst>
        </pc:picChg>
        <pc:cxnChg chg="add mod">
          <ac:chgData name="Li Zhang" userId="cb434a129f5f4335" providerId="LiveId" clId="{0CA6D3A4-18BF-064E-BE97-27F4A671F449}" dt="2024-07-01T14:49:05.765" v="1506" actId="1038"/>
          <ac:cxnSpMkLst>
            <pc:docMk/>
            <pc:sldMk cId="3221718845" sldId="324"/>
            <ac:cxnSpMk id="36" creationId="{4F3C9B63-9EB7-B140-8468-C3077BA5E175}"/>
          </ac:cxnSpMkLst>
        </pc:cxnChg>
      </pc:sldChg>
      <pc:sldChg chg="addSp delSp modSp add del mod">
        <pc:chgData name="Li Zhang" userId="cb434a129f5f4335" providerId="LiveId" clId="{0CA6D3A4-18BF-064E-BE97-27F4A671F449}" dt="2024-07-06T08:01:51.706" v="4051" actId="2696"/>
        <pc:sldMkLst>
          <pc:docMk/>
          <pc:sldMk cId="2943048072" sldId="325"/>
        </pc:sldMkLst>
        <pc:spChg chg="mod">
          <ac:chgData name="Li Zhang" userId="cb434a129f5f4335" providerId="LiveId" clId="{0CA6D3A4-18BF-064E-BE97-27F4A671F449}" dt="2024-07-01T14:52:11.526" v="1582" actId="20577"/>
          <ac:spMkLst>
            <pc:docMk/>
            <pc:sldMk cId="2943048072" sldId="325"/>
            <ac:spMk id="2" creationId="{928BB6E3-695B-2A4C-96FF-F47BF5AB9E88}"/>
          </ac:spMkLst>
        </pc:spChg>
        <pc:spChg chg="del mod">
          <ac:chgData name="Li Zhang" userId="cb434a129f5f4335" providerId="LiveId" clId="{0CA6D3A4-18BF-064E-BE97-27F4A671F449}" dt="2024-07-06T08:00:33.329" v="4043" actId="478"/>
          <ac:spMkLst>
            <pc:docMk/>
            <pc:sldMk cId="2943048072" sldId="325"/>
            <ac:spMk id="6" creationId="{ECA835F9-0671-1844-AB41-4D520120C2EB}"/>
          </ac:spMkLst>
        </pc:spChg>
        <pc:spChg chg="mod">
          <ac:chgData name="Li Zhang" userId="cb434a129f5f4335" providerId="LiveId" clId="{0CA6D3A4-18BF-064E-BE97-27F4A671F449}" dt="2024-07-01T14:50:24.116" v="1508" actId="207"/>
          <ac:spMkLst>
            <pc:docMk/>
            <pc:sldMk cId="2943048072" sldId="325"/>
            <ac:spMk id="7" creationId="{CD09546D-4961-0E46-8E34-48093CEA18DC}"/>
          </ac:spMkLst>
        </pc:spChg>
        <pc:spChg chg="add 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15" creationId="{AA3F1DD6-E99D-4341-9019-0B2131EF8F6F}"/>
          </ac:spMkLst>
        </pc:spChg>
        <pc:spChg chg="mod">
          <ac:chgData name="Li Zhang" userId="cb434a129f5f4335" providerId="LiveId" clId="{0CA6D3A4-18BF-064E-BE97-27F4A671F449}" dt="2024-07-01T14:50:29.632" v="1509" actId="207"/>
          <ac:spMkLst>
            <pc:docMk/>
            <pc:sldMk cId="2943048072" sldId="325"/>
            <ac:spMk id="17" creationId="{42C17211-2960-4649-A0C0-56708DBD5A13}"/>
          </ac:spMkLst>
        </pc:spChg>
        <pc:spChg chg="mod">
          <ac:chgData name="Li Zhang" userId="cb434a129f5f4335" providerId="LiveId" clId="{0CA6D3A4-18BF-064E-BE97-27F4A671F449}" dt="2024-07-01T14:50:24.116" v="1508" actId="207"/>
          <ac:spMkLst>
            <pc:docMk/>
            <pc:sldMk cId="2943048072" sldId="325"/>
            <ac:spMk id="19" creationId="{4286897B-8027-6C49-8A15-67112C25CD20}"/>
          </ac:spMkLst>
        </pc:spChg>
        <pc:spChg chg="mod">
          <ac:chgData name="Li Zhang" userId="cb434a129f5f4335" providerId="LiveId" clId="{0CA6D3A4-18BF-064E-BE97-27F4A671F449}" dt="2024-07-01T14:50:29.632" v="1509" actId="207"/>
          <ac:spMkLst>
            <pc:docMk/>
            <pc:sldMk cId="2943048072" sldId="325"/>
            <ac:spMk id="20" creationId="{4B7951B9-4DB3-224A-8419-6E7F7F9D7C80}"/>
          </ac:spMkLst>
        </pc:spChg>
        <pc:spChg chg="mod">
          <ac:chgData name="Li Zhang" userId="cb434a129f5f4335" providerId="LiveId" clId="{0CA6D3A4-18BF-064E-BE97-27F4A671F449}" dt="2024-07-01T14:50:24.116" v="1508" actId="207"/>
          <ac:spMkLst>
            <pc:docMk/>
            <pc:sldMk cId="2943048072" sldId="325"/>
            <ac:spMk id="24" creationId="{D60AFE9A-88E6-0D4B-925F-DCA853B1486E}"/>
          </ac:spMkLst>
        </pc:spChg>
        <pc:spChg chg="mod">
          <ac:chgData name="Li Zhang" userId="cb434a129f5f4335" providerId="LiveId" clId="{0CA6D3A4-18BF-064E-BE97-27F4A671F449}" dt="2024-07-01T14:50:29.632" v="1509" actId="207"/>
          <ac:spMkLst>
            <pc:docMk/>
            <pc:sldMk cId="2943048072" sldId="325"/>
            <ac:spMk id="25" creationId="{679C564E-5762-D94F-A520-C2C9CBA91EB5}"/>
          </ac:spMkLst>
        </pc:spChg>
        <pc:spChg chg="mod">
          <ac:chgData name="Li Zhang" userId="cb434a129f5f4335" providerId="LiveId" clId="{0CA6D3A4-18BF-064E-BE97-27F4A671F449}" dt="2024-07-01T14:50:24.116" v="1508" actId="207"/>
          <ac:spMkLst>
            <pc:docMk/>
            <pc:sldMk cId="2943048072" sldId="325"/>
            <ac:spMk id="27" creationId="{8A888CDF-0D43-9E43-8411-6467314B771E}"/>
          </ac:spMkLst>
        </pc:spChg>
        <pc:spChg chg="mod">
          <ac:chgData name="Li Zhang" userId="cb434a129f5f4335" providerId="LiveId" clId="{0CA6D3A4-18BF-064E-BE97-27F4A671F449}" dt="2024-07-01T14:50:29.632" v="1509" actId="207"/>
          <ac:spMkLst>
            <pc:docMk/>
            <pc:sldMk cId="2943048072" sldId="325"/>
            <ac:spMk id="28" creationId="{1BD48FD6-D716-7A43-8C61-5A7A04E09199}"/>
          </ac:spMkLst>
        </pc:spChg>
        <pc:spChg chg="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29" creationId="{BAE54297-19CA-EB41-A583-B0E2129272DE}"/>
          </ac:spMkLst>
        </pc:spChg>
        <pc:spChg chg="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6T07:59:59.522" v="4038" actId="478"/>
          <ac:spMkLst>
            <pc:docMk/>
            <pc:sldMk cId="2943048072" sldId="325"/>
            <ac:spMk id="37" creationId="{461ECB42-19CD-B44C-A07F-0D1935290B8C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38" creationId="{A588B39E-7DE6-F44D-A84D-48333B9F07C1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39" creationId="{51DB9946-8640-9E4E-8DC0-4DF3D8C39FAF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44" creationId="{B941470D-C8C4-5E41-99C5-5A2B2032507A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45" creationId="{58E465DC-83E5-0348-8FF9-FF3047B2E70A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47" creationId="{7E096443-53C0-1446-8A4C-A5330FF644F4}"/>
          </ac:spMkLst>
        </pc:spChg>
        <pc:spChg chg="add mod">
          <ac:chgData name="Li Zhang" userId="cb434a129f5f4335" providerId="LiveId" clId="{0CA6D3A4-18BF-064E-BE97-27F4A671F449}" dt="2024-07-06T08:00:00.526" v="4039"/>
          <ac:spMkLst>
            <pc:docMk/>
            <pc:sldMk cId="2943048072" sldId="325"/>
            <ac:spMk id="48" creationId="{F219464F-A965-4A48-B656-09B079EDE810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49" creationId="{7FBD7F73-59B9-1E42-8091-BC6C3C43C418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0" creationId="{9AFB1E90-37CF-F141-9A76-2146E4D351E1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5" creationId="{B2CDB2E7-6895-2A4A-B23E-18A9B0DD1574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6" creationId="{7D2EC51E-1BAC-7F42-B8A6-DCE10EB3DD0D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8" creationId="{2BA780B0-70A1-A743-9094-8F3071A70245}"/>
          </ac:spMkLst>
        </pc:spChg>
        <pc:spChg chg="add mod">
          <ac:chgData name="Li Zhang" userId="cb434a129f5f4335" providerId="LiveId" clId="{0CA6D3A4-18BF-064E-BE97-27F4A671F449}" dt="2024-07-06T08:01:19.476" v="4047" actId="1076"/>
          <ac:spMkLst>
            <pc:docMk/>
            <pc:sldMk cId="2943048072" sldId="325"/>
            <ac:spMk id="59" creationId="{50CB8DCA-0F45-7744-8F9E-C05CA7A2441C}"/>
          </ac:spMkLst>
        </pc:spChg>
        <pc:grpChg chg="del mod">
          <ac:chgData name="Li Zhang" userId="cb434a129f5f4335" providerId="LiveId" clId="{0CA6D3A4-18BF-064E-BE97-27F4A671F449}" dt="2024-07-01T14:57:04.596" v="1586" actId="478"/>
          <ac:grpSpMkLst>
            <pc:docMk/>
            <pc:sldMk cId="2943048072" sldId="325"/>
            <ac:grpSpMk id="8" creationId="{88711657-7DC8-6044-BD64-96785CE5099D}"/>
          </ac:grpSpMkLst>
        </pc:grpChg>
        <pc:picChg chg="del">
          <ac:chgData name="Li Zhang" userId="cb434a129f5f4335" providerId="LiveId" clId="{0CA6D3A4-18BF-064E-BE97-27F4A671F449}" dt="2024-07-06T07:59:59.522" v="4038" actId="478"/>
          <ac:picMkLst>
            <pc:docMk/>
            <pc:sldMk cId="2943048072" sldId="325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6T07:59:59.522" v="4038" actId="478"/>
          <ac:picMkLst>
            <pc:docMk/>
            <pc:sldMk cId="2943048072" sldId="325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6T07:59:59.522" v="4038" actId="478"/>
          <ac:picMkLst>
            <pc:docMk/>
            <pc:sldMk cId="2943048072" sldId="325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6T07:59:59.522" v="4038" actId="478"/>
          <ac:picMkLst>
            <pc:docMk/>
            <pc:sldMk cId="2943048072" sldId="325"/>
            <ac:picMk id="33" creationId="{9B1907FA-5C70-424E-B290-4B94315DB4BD}"/>
          </ac:picMkLst>
        </pc:picChg>
        <pc:picChg chg="add mod">
          <ac:chgData name="Li Zhang" userId="cb434a129f5f4335" providerId="LiveId" clId="{0CA6D3A4-18BF-064E-BE97-27F4A671F449}" dt="2024-07-06T08:00:00.526" v="4039"/>
          <ac:picMkLst>
            <pc:docMk/>
            <pc:sldMk cId="2943048072" sldId="325"/>
            <ac:picMk id="40" creationId="{96475293-218A-6B4C-8E4E-AE6074C1C97C}"/>
          </ac:picMkLst>
        </pc:picChg>
        <pc:picChg chg="add mod">
          <ac:chgData name="Li Zhang" userId="cb434a129f5f4335" providerId="LiveId" clId="{0CA6D3A4-18BF-064E-BE97-27F4A671F449}" dt="2024-07-06T08:00:00.526" v="4039"/>
          <ac:picMkLst>
            <pc:docMk/>
            <pc:sldMk cId="2943048072" sldId="325"/>
            <ac:picMk id="41" creationId="{17465A8B-FD8A-AE43-B8DC-1EE36F79CF22}"/>
          </ac:picMkLst>
        </pc:picChg>
        <pc:picChg chg="add mod">
          <ac:chgData name="Li Zhang" userId="cb434a129f5f4335" providerId="LiveId" clId="{0CA6D3A4-18BF-064E-BE97-27F4A671F449}" dt="2024-07-06T08:00:00.526" v="4039"/>
          <ac:picMkLst>
            <pc:docMk/>
            <pc:sldMk cId="2943048072" sldId="325"/>
            <ac:picMk id="42" creationId="{BDFB0596-331C-3549-ABDF-BAEFDDE92E50}"/>
          </ac:picMkLst>
        </pc:picChg>
        <pc:picChg chg="add mod">
          <ac:chgData name="Li Zhang" userId="cb434a129f5f4335" providerId="LiveId" clId="{0CA6D3A4-18BF-064E-BE97-27F4A671F449}" dt="2024-07-06T08:00:00.526" v="4039"/>
          <ac:picMkLst>
            <pc:docMk/>
            <pc:sldMk cId="2943048072" sldId="325"/>
            <ac:picMk id="43" creationId="{8624DF24-FDF7-C54A-8A6E-C6C7D18FBC08}"/>
          </ac:picMkLst>
        </pc:picChg>
        <pc:picChg chg="add mod">
          <ac:chgData name="Li Zhang" userId="cb434a129f5f4335" providerId="LiveId" clId="{0CA6D3A4-18BF-064E-BE97-27F4A671F449}" dt="2024-07-06T08:01:19.476" v="4047" actId="1076"/>
          <ac:picMkLst>
            <pc:docMk/>
            <pc:sldMk cId="2943048072" sldId="325"/>
            <ac:picMk id="51" creationId="{1D06FC66-9F14-AF4A-8FEC-E5C7FD2529C0}"/>
          </ac:picMkLst>
        </pc:picChg>
        <pc:picChg chg="add mod">
          <ac:chgData name="Li Zhang" userId="cb434a129f5f4335" providerId="LiveId" clId="{0CA6D3A4-18BF-064E-BE97-27F4A671F449}" dt="2024-07-06T08:01:19.476" v="4047" actId="1076"/>
          <ac:picMkLst>
            <pc:docMk/>
            <pc:sldMk cId="2943048072" sldId="325"/>
            <ac:picMk id="52" creationId="{2F89C847-778E-1B42-82C4-B02D372DD10A}"/>
          </ac:picMkLst>
        </pc:picChg>
        <pc:picChg chg="add mod">
          <ac:chgData name="Li Zhang" userId="cb434a129f5f4335" providerId="LiveId" clId="{0CA6D3A4-18BF-064E-BE97-27F4A671F449}" dt="2024-07-06T08:01:19.476" v="4047" actId="1076"/>
          <ac:picMkLst>
            <pc:docMk/>
            <pc:sldMk cId="2943048072" sldId="325"/>
            <ac:picMk id="53" creationId="{3AFDFA18-F757-354A-8C8B-E5B89E6A7993}"/>
          </ac:picMkLst>
        </pc:picChg>
        <pc:picChg chg="add mod">
          <ac:chgData name="Li Zhang" userId="cb434a129f5f4335" providerId="LiveId" clId="{0CA6D3A4-18BF-064E-BE97-27F4A671F449}" dt="2024-07-06T08:01:19.476" v="4047" actId="1076"/>
          <ac:picMkLst>
            <pc:docMk/>
            <pc:sldMk cId="2943048072" sldId="325"/>
            <ac:picMk id="54" creationId="{03B58302-09F2-C142-8317-53C4B58E108B}"/>
          </ac:picMkLst>
        </pc:picChg>
        <pc:picChg chg="del">
          <ac:chgData name="Li Zhang" userId="cb434a129f5f4335" providerId="LiveId" clId="{0CA6D3A4-18BF-064E-BE97-27F4A671F449}" dt="2024-07-01T14:57:00.952" v="1583" actId="478"/>
          <ac:picMkLst>
            <pc:docMk/>
            <pc:sldMk cId="2943048072" sldId="325"/>
            <ac:picMk id="2052" creationId="{04B20B85-4EB8-F94E-9AEA-899850DCF2B2}"/>
          </ac:picMkLst>
        </pc:picChg>
        <pc:picChg chg="del mod">
          <ac:chgData name="Li Zhang" userId="cb434a129f5f4335" providerId="LiveId" clId="{0CA6D3A4-18BF-064E-BE97-27F4A671F449}" dt="2024-07-01T14:57:02.335" v="1584" actId="478"/>
          <ac:picMkLst>
            <pc:docMk/>
            <pc:sldMk cId="2943048072" sldId="325"/>
            <ac:picMk id="2054" creationId="{10C47961-F4D0-E746-A18D-B774E0084F5B}"/>
          </ac:picMkLst>
        </pc:picChg>
        <pc:picChg chg="del mod">
          <ac:chgData name="Li Zhang" userId="cb434a129f5f4335" providerId="LiveId" clId="{0CA6D3A4-18BF-064E-BE97-27F4A671F449}" dt="2024-07-01T14:57:03.317" v="1585" actId="478"/>
          <ac:picMkLst>
            <pc:docMk/>
            <pc:sldMk cId="2943048072" sldId="325"/>
            <ac:picMk id="2056" creationId="{1F51D88C-50A4-4944-8076-0F5C3DBB959E}"/>
          </ac:picMkLst>
        </pc:picChg>
        <pc:picChg chg="del mod">
          <ac:chgData name="Li Zhang" userId="cb434a129f5f4335" providerId="LiveId" clId="{0CA6D3A4-18BF-064E-BE97-27F4A671F449}" dt="2024-07-01T14:57:04.596" v="1586" actId="478"/>
          <ac:picMkLst>
            <pc:docMk/>
            <pc:sldMk cId="2943048072" sldId="325"/>
            <ac:picMk id="2058" creationId="{E3940719-A247-CD47-A7F7-DB45DE675807}"/>
          </ac:picMkLst>
        </pc:picChg>
        <pc:picChg chg="add del mod">
          <ac:chgData name="Li Zhang" userId="cb434a129f5f4335" providerId="LiveId" clId="{0CA6D3A4-18BF-064E-BE97-27F4A671F449}" dt="2024-07-06T08:00:33.329" v="4043" actId="478"/>
          <ac:picMkLst>
            <pc:docMk/>
            <pc:sldMk cId="2943048072" sldId="325"/>
            <ac:picMk id="5122" creationId="{6D90225D-6CC3-864A-A8B8-9741700116F2}"/>
          </ac:picMkLst>
        </pc:picChg>
        <pc:cxnChg chg="del">
          <ac:chgData name="Li Zhang" userId="cb434a129f5f4335" providerId="LiveId" clId="{0CA6D3A4-18BF-064E-BE97-27F4A671F449}" dt="2024-07-06T07:59:59.522" v="4038" actId="478"/>
          <ac:cxnSpMkLst>
            <pc:docMk/>
            <pc:sldMk cId="2943048072" sldId="325"/>
            <ac:cxnSpMk id="36" creationId="{4F3C9B63-9EB7-B140-8468-C3077BA5E175}"/>
          </ac:cxnSpMkLst>
        </pc:cxnChg>
        <pc:cxnChg chg="add mod">
          <ac:chgData name="Li Zhang" userId="cb434a129f5f4335" providerId="LiveId" clId="{0CA6D3A4-18BF-064E-BE97-27F4A671F449}" dt="2024-07-06T08:00:00.526" v="4039"/>
          <ac:cxnSpMkLst>
            <pc:docMk/>
            <pc:sldMk cId="2943048072" sldId="325"/>
            <ac:cxnSpMk id="46" creationId="{9BD27F94-9334-C149-93E8-F110EFD1A7F8}"/>
          </ac:cxnSpMkLst>
        </pc:cxnChg>
        <pc:cxnChg chg="add mod">
          <ac:chgData name="Li Zhang" userId="cb434a129f5f4335" providerId="LiveId" clId="{0CA6D3A4-18BF-064E-BE97-27F4A671F449}" dt="2024-07-06T08:01:19.476" v="4047" actId="1076"/>
          <ac:cxnSpMkLst>
            <pc:docMk/>
            <pc:sldMk cId="2943048072" sldId="325"/>
            <ac:cxnSpMk id="57" creationId="{895141F0-FE61-334B-95B8-FE43786756BC}"/>
          </ac:cxnSpMkLst>
        </pc:cxnChg>
      </pc:sldChg>
      <pc:sldChg chg="addSp delSp modSp add mod modAnim modNotesTx">
        <pc:chgData name="Li Zhang" userId="cb434a129f5f4335" providerId="LiveId" clId="{0CA6D3A4-18BF-064E-BE97-27F4A671F449}" dt="2024-07-07T12:13:35.980" v="12442"/>
        <pc:sldMkLst>
          <pc:docMk/>
          <pc:sldMk cId="1889258131" sldId="326"/>
        </pc:sldMkLst>
        <pc:spChg chg="mod">
          <ac:chgData name="Li Zhang" userId="cb434a129f5f4335" providerId="LiveId" clId="{0CA6D3A4-18BF-064E-BE97-27F4A671F449}" dt="2024-07-06T08:31:29.177" v="4933" actId="20577"/>
          <ac:spMkLst>
            <pc:docMk/>
            <pc:sldMk cId="1889258131" sldId="326"/>
            <ac:spMk id="2" creationId="{928BB6E3-695B-2A4C-96FF-F47BF5AB9E88}"/>
          </ac:spMkLst>
        </pc:spChg>
        <pc:spChg chg="del">
          <ac:chgData name="Li Zhang" userId="cb434a129f5f4335" providerId="LiveId" clId="{0CA6D3A4-18BF-064E-BE97-27F4A671F449}" dt="2024-07-01T15:00:00.054" v="1599" actId="478"/>
          <ac:spMkLst>
            <pc:docMk/>
            <pc:sldMk cId="1889258131" sldId="326"/>
            <ac:spMk id="7" creationId="{CD09546D-4961-0E46-8E34-48093CEA18DC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15" creationId="{AA3F1DD6-E99D-4341-9019-0B2131EF8F6F}"/>
          </ac:spMkLst>
        </pc:spChg>
        <pc:spChg chg="del mod">
          <ac:chgData name="Li Zhang" userId="cb434a129f5f4335" providerId="LiveId" clId="{0CA6D3A4-18BF-064E-BE97-27F4A671F449}" dt="2024-07-01T14:59:55.866" v="1595" actId="478"/>
          <ac:spMkLst>
            <pc:docMk/>
            <pc:sldMk cId="1889258131" sldId="326"/>
            <ac:spMk id="16" creationId="{D335BB21-17F4-5947-859B-C38D952194E5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16" creationId="{D736FCFB-3FCB-8C40-A7CB-D48BBBC5E812}"/>
          </ac:spMkLst>
        </pc:spChg>
        <pc:spChg chg="del">
          <ac:chgData name="Li Zhang" userId="cb434a129f5f4335" providerId="LiveId" clId="{0CA6D3A4-18BF-064E-BE97-27F4A671F449}" dt="2024-07-01T14:59:53.816" v="1593" actId="478"/>
          <ac:spMkLst>
            <pc:docMk/>
            <pc:sldMk cId="1889258131" sldId="326"/>
            <ac:spMk id="17" creationId="{42C17211-2960-4649-A0C0-56708DBD5A13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17" creationId="{E2668F8C-453E-5A41-A750-A6EF7FD88294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18" creationId="{A20512F6-8037-3C42-8714-91F68FA7D9CF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19" creationId="{4286897B-8027-6C49-8A15-67112C25CD20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20" creationId="{4B7951B9-4DB3-224A-8419-6E7F7F9D7C80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22" creationId="{09C0DAE3-F54C-0140-933F-0DB27A3A0741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23" creationId="{3683A5B3-D263-3B49-AC8D-5D064BCEAF5C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23" creationId="{55B940A0-53A1-1E45-A97A-9EF13100D3F7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24" creationId="{D60AFE9A-88E6-0D4B-925F-DCA853B1486E}"/>
          </ac:spMkLst>
        </pc:spChg>
        <pc:spChg chg="del">
          <ac:chgData name="Li Zhang" userId="cb434a129f5f4335" providerId="LiveId" clId="{0CA6D3A4-18BF-064E-BE97-27F4A671F449}" dt="2024-07-01T14:59:52.892" v="1592" actId="478"/>
          <ac:spMkLst>
            <pc:docMk/>
            <pc:sldMk cId="1889258131" sldId="326"/>
            <ac:spMk id="25" creationId="{679C564E-5762-D94F-A520-C2C9CBA91EB5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25" creationId="{9810724E-32DA-524A-B4D5-69A418FCB89E}"/>
          </ac:spMkLst>
        </pc:spChg>
        <pc:spChg chg="del">
          <ac:chgData name="Li Zhang" userId="cb434a129f5f4335" providerId="LiveId" clId="{0CA6D3A4-18BF-064E-BE97-27F4A671F449}" dt="2024-07-01T14:59:56.828" v="1596" actId="478"/>
          <ac:spMkLst>
            <pc:docMk/>
            <pc:sldMk cId="1889258131" sldId="326"/>
            <ac:spMk id="26" creationId="{1C62D15B-E7C7-534F-8691-43249CA75D12}"/>
          </ac:spMkLst>
        </pc:spChg>
        <pc:spChg chg="add mod">
          <ac:chgData name="Li Zhang" userId="cb434a129f5f4335" providerId="LiveId" clId="{0CA6D3A4-18BF-064E-BE97-27F4A671F449}" dt="2024-07-06T08:03:40.600" v="4059"/>
          <ac:spMkLst>
            <pc:docMk/>
            <pc:sldMk cId="1889258131" sldId="326"/>
            <ac:spMk id="26" creationId="{D867CAA6-329C-2C49-9D49-97EF06BE9B53}"/>
          </ac:spMkLst>
        </pc:spChg>
        <pc:spChg chg="del">
          <ac:chgData name="Li Zhang" userId="cb434a129f5f4335" providerId="LiveId" clId="{0CA6D3A4-18BF-064E-BE97-27F4A671F449}" dt="2024-07-01T14:59:59.081" v="1598" actId="478"/>
          <ac:spMkLst>
            <pc:docMk/>
            <pc:sldMk cId="1889258131" sldId="326"/>
            <ac:spMk id="27" creationId="{8A888CDF-0D43-9E43-8411-6467314B771E}"/>
          </ac:spMkLst>
        </pc:spChg>
        <pc:spChg chg="add mod">
          <ac:chgData name="Li Zhang" userId="cb434a129f5f4335" providerId="LiveId" clId="{0CA6D3A4-18BF-064E-BE97-27F4A671F449}" dt="2024-07-06T08:03:54.579" v="4076" actId="20577"/>
          <ac:spMkLst>
            <pc:docMk/>
            <pc:sldMk cId="1889258131" sldId="326"/>
            <ac:spMk id="27" creationId="{B0F0D84B-17EA-834F-884B-AE521D0DDE89}"/>
          </ac:spMkLst>
        </pc:spChg>
        <pc:spChg chg="del">
          <ac:chgData name="Li Zhang" userId="cb434a129f5f4335" providerId="LiveId" clId="{0CA6D3A4-18BF-064E-BE97-27F4A671F449}" dt="2024-07-01T14:59:57.980" v="1597" actId="478"/>
          <ac:spMkLst>
            <pc:docMk/>
            <pc:sldMk cId="1889258131" sldId="326"/>
            <ac:spMk id="28" creationId="{1BD48FD6-D716-7A43-8C61-5A7A04E09199}"/>
          </ac:spMkLst>
        </pc:spChg>
        <pc:spChg chg="add mod">
          <ac:chgData name="Li Zhang" userId="cb434a129f5f4335" providerId="LiveId" clId="{0CA6D3A4-18BF-064E-BE97-27F4A671F449}" dt="2024-07-06T08:30:46.601" v="4900" actId="403"/>
          <ac:spMkLst>
            <pc:docMk/>
            <pc:sldMk cId="1889258131" sldId="326"/>
            <ac:spMk id="28" creationId="{FB5976E8-0378-454B-9C5F-E1AA91093794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29" creationId="{BAE54297-19CA-EB41-A583-B0E2129272DE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6T08:03:18.112" v="4056" actId="478"/>
          <ac:spMkLst>
            <pc:docMk/>
            <pc:sldMk cId="1889258131" sldId="326"/>
            <ac:spMk id="37" creationId="{461ECB42-19CD-B44C-A07F-0D1935290B8C}"/>
          </ac:spMkLst>
        </pc:spChg>
        <pc:spChg chg="add del mod">
          <ac:chgData name="Li Zhang" userId="cb434a129f5f4335" providerId="LiveId" clId="{0CA6D3A4-18BF-064E-BE97-27F4A671F449}" dt="2024-07-06T08:04:13.667" v="4077" actId="478"/>
          <ac:spMkLst>
            <pc:docMk/>
            <pc:sldMk cId="1889258131" sldId="326"/>
            <ac:spMk id="38" creationId="{8D89E762-E6E5-9D49-A23B-A9A09903FB3E}"/>
          </ac:spMkLst>
        </pc:spChg>
        <pc:spChg chg="add mod">
          <ac:chgData name="Li Zhang" userId="cb434a129f5f4335" providerId="LiveId" clId="{0CA6D3A4-18BF-064E-BE97-27F4A671F449}" dt="2024-07-07T12:13:26.176" v="12441" actId="1076"/>
          <ac:spMkLst>
            <pc:docMk/>
            <pc:sldMk cId="1889258131" sldId="326"/>
            <ac:spMk id="39" creationId="{BFA6B7E6-47C0-5A4A-ABE8-E3164EAB5638}"/>
          </ac:spMkLst>
        </pc:spChg>
        <pc:picChg chg="add mod modCrop">
          <ac:chgData name="Li Zhang" userId="cb434a129f5f4335" providerId="LiveId" clId="{0CA6D3A4-18BF-064E-BE97-27F4A671F449}" dt="2024-07-06T10:44:02.975" v="7043" actId="14861"/>
          <ac:picMkLst>
            <pc:docMk/>
            <pc:sldMk cId="1889258131" sldId="326"/>
            <ac:picMk id="4" creationId="{A8022733-9ECA-6948-B6AB-260EEF09FE2B}"/>
          </ac:picMkLst>
        </pc:picChg>
        <pc:picChg chg="add mod">
          <ac:chgData name="Li Zhang" userId="cb434a129f5f4335" providerId="LiveId" clId="{0CA6D3A4-18BF-064E-BE97-27F4A671F449}" dt="2024-07-06T08:03:40.600" v="4059"/>
          <ac:picMkLst>
            <pc:docMk/>
            <pc:sldMk cId="1889258131" sldId="326"/>
            <ac:picMk id="18" creationId="{4F4C8FAD-AE5B-7147-8F45-6529F1CF2009}"/>
          </ac:picMkLst>
        </pc:picChg>
        <pc:picChg chg="add mod">
          <ac:chgData name="Li Zhang" userId="cb434a129f5f4335" providerId="LiveId" clId="{0CA6D3A4-18BF-064E-BE97-27F4A671F449}" dt="2024-07-06T08:03:40.600" v="4059"/>
          <ac:picMkLst>
            <pc:docMk/>
            <pc:sldMk cId="1889258131" sldId="326"/>
            <ac:picMk id="19" creationId="{6DA7A33C-FE10-E044-A49F-38D4125E6D44}"/>
          </ac:picMkLst>
        </pc:picChg>
        <pc:picChg chg="add mod">
          <ac:chgData name="Li Zhang" userId="cb434a129f5f4335" providerId="LiveId" clId="{0CA6D3A4-18BF-064E-BE97-27F4A671F449}" dt="2024-07-06T08:03:40.600" v="4059"/>
          <ac:picMkLst>
            <pc:docMk/>
            <pc:sldMk cId="1889258131" sldId="326"/>
            <ac:picMk id="20" creationId="{1EBCAC57-DAB5-3B4E-881D-5E0861015BB3}"/>
          </ac:picMkLst>
        </pc:picChg>
        <pc:picChg chg="add mod">
          <ac:chgData name="Li Zhang" userId="cb434a129f5f4335" providerId="LiveId" clId="{0CA6D3A4-18BF-064E-BE97-27F4A671F449}" dt="2024-07-06T08:03:40.600" v="4059"/>
          <ac:picMkLst>
            <pc:docMk/>
            <pc:sldMk cId="1889258131" sldId="326"/>
            <ac:picMk id="21" creationId="{9BD467A9-E54F-8749-92A0-04CA41A9212F}"/>
          </ac:picMkLst>
        </pc:picChg>
        <pc:picChg chg="del">
          <ac:chgData name="Li Zhang" userId="cb434a129f5f4335" providerId="LiveId" clId="{0CA6D3A4-18BF-064E-BE97-27F4A671F449}" dt="2024-07-06T08:03:18.112" v="4056" actId="478"/>
          <ac:picMkLst>
            <pc:docMk/>
            <pc:sldMk cId="1889258131" sldId="326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6T08:03:18.112" v="4056" actId="478"/>
          <ac:picMkLst>
            <pc:docMk/>
            <pc:sldMk cId="1889258131" sldId="326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6T08:03:18.112" v="4056" actId="478"/>
          <ac:picMkLst>
            <pc:docMk/>
            <pc:sldMk cId="1889258131" sldId="326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6T08:03:18.112" v="4056" actId="478"/>
          <ac:picMkLst>
            <pc:docMk/>
            <pc:sldMk cId="1889258131" sldId="326"/>
            <ac:picMk id="33" creationId="{9B1907FA-5C70-424E-B290-4B94315DB4BD}"/>
          </ac:picMkLst>
        </pc:picChg>
        <pc:picChg chg="del">
          <ac:chgData name="Li Zhang" userId="cb434a129f5f4335" providerId="LiveId" clId="{0CA6D3A4-18BF-064E-BE97-27F4A671F449}" dt="2024-07-01T15:00:04.279" v="1600" actId="478"/>
          <ac:picMkLst>
            <pc:docMk/>
            <pc:sldMk cId="1889258131" sldId="326"/>
            <ac:picMk id="5122" creationId="{6D90225D-6CC3-864A-A8B8-9741700116F2}"/>
          </ac:picMkLst>
        </pc:picChg>
        <pc:cxnChg chg="add mod">
          <ac:chgData name="Li Zhang" userId="cb434a129f5f4335" providerId="LiveId" clId="{0CA6D3A4-18BF-064E-BE97-27F4A671F449}" dt="2024-07-06T08:03:40.600" v="4059"/>
          <ac:cxnSpMkLst>
            <pc:docMk/>
            <pc:sldMk cId="1889258131" sldId="326"/>
            <ac:cxnSpMk id="24" creationId="{DBD54677-2182-2C4E-B682-8953DB2A97A7}"/>
          </ac:cxnSpMkLst>
        </pc:cxnChg>
        <pc:cxnChg chg="del">
          <ac:chgData name="Li Zhang" userId="cb434a129f5f4335" providerId="LiveId" clId="{0CA6D3A4-18BF-064E-BE97-27F4A671F449}" dt="2024-07-06T08:03:18.112" v="4056" actId="478"/>
          <ac:cxnSpMkLst>
            <pc:docMk/>
            <pc:sldMk cId="1889258131" sldId="326"/>
            <ac:cxnSpMk id="36" creationId="{4F3C9B63-9EB7-B140-8468-C3077BA5E175}"/>
          </ac:cxnSpMkLst>
        </pc:cxnChg>
      </pc:sldChg>
      <pc:sldChg chg="addSp delSp modSp add del mod">
        <pc:chgData name="Li Zhang" userId="cb434a129f5f4335" providerId="LiveId" clId="{0CA6D3A4-18BF-064E-BE97-27F4A671F449}" dt="2024-07-01T15:13:45.995" v="1750" actId="2696"/>
        <pc:sldMkLst>
          <pc:docMk/>
          <pc:sldMk cId="1698476484" sldId="327"/>
        </pc:sldMkLst>
        <pc:picChg chg="del">
          <ac:chgData name="Li Zhang" userId="cb434a129f5f4335" providerId="LiveId" clId="{0CA6D3A4-18BF-064E-BE97-27F4A671F449}" dt="2024-07-01T15:13:38.807" v="1749" actId="478"/>
          <ac:picMkLst>
            <pc:docMk/>
            <pc:sldMk cId="1698476484" sldId="327"/>
            <ac:picMk id="4" creationId="{A8022733-9ECA-6948-B6AB-260EEF09FE2B}"/>
          </ac:picMkLst>
        </pc:picChg>
        <pc:picChg chg="add mod">
          <ac:chgData name="Li Zhang" userId="cb434a129f5f4335" providerId="LiveId" clId="{0CA6D3A4-18BF-064E-BE97-27F4A671F449}" dt="2024-07-01T15:09:24.203" v="1636" actId="1076"/>
          <ac:picMkLst>
            <pc:docMk/>
            <pc:sldMk cId="1698476484" sldId="327"/>
            <ac:picMk id="7170" creationId="{32AFDF44-3470-CA43-AD45-53D367972732}"/>
          </ac:picMkLst>
        </pc:picChg>
      </pc:sldChg>
      <pc:sldChg chg="addSp delSp modSp add del mod">
        <pc:chgData name="Li Zhang" userId="cb434a129f5f4335" providerId="LiveId" clId="{0CA6D3A4-18BF-064E-BE97-27F4A671F449}" dt="2024-07-06T09:23:36.481" v="6888" actId="2696"/>
        <pc:sldMkLst>
          <pc:docMk/>
          <pc:sldMk cId="1039533273" sldId="328"/>
        </pc:sldMkLst>
        <pc:spChg chg="del">
          <ac:chgData name="Li Zhang" userId="cb434a129f5f4335" providerId="LiveId" clId="{0CA6D3A4-18BF-064E-BE97-27F4A671F449}" dt="2024-07-01T15:12:04.311" v="1693" actId="478"/>
          <ac:spMkLst>
            <pc:docMk/>
            <pc:sldMk cId="1039533273" sldId="328"/>
            <ac:spMk id="6" creationId="{ECA835F9-0671-1844-AB41-4D520120C2EB}"/>
          </ac:spMkLst>
        </pc:spChg>
        <pc:spChg chg="del">
          <ac:chgData name="Li Zhang" userId="cb434a129f5f4335" providerId="LiveId" clId="{0CA6D3A4-18BF-064E-BE97-27F4A671F449}" dt="2024-07-01T15:11:54.219" v="1689" actId="478"/>
          <ac:spMkLst>
            <pc:docMk/>
            <pc:sldMk cId="1039533273" sldId="328"/>
            <ac:spMk id="15" creationId="{AA3F1DD6-E99D-4341-9019-0B2131EF8F6F}"/>
          </ac:spMkLst>
        </pc:spChg>
        <pc:spChg chg="del">
          <ac:chgData name="Li Zhang" userId="cb434a129f5f4335" providerId="LiveId" clId="{0CA6D3A4-18BF-064E-BE97-27F4A671F449}" dt="2024-07-01T15:12:02.523" v="1692" actId="478"/>
          <ac:spMkLst>
            <pc:docMk/>
            <pc:sldMk cId="1039533273" sldId="328"/>
            <ac:spMk id="29" creationId="{BAE54297-19CA-EB41-A583-B0E2129272DE}"/>
          </ac:spMkLst>
        </pc:spChg>
        <pc:spChg chg="del">
          <ac:chgData name="Li Zhang" userId="cb434a129f5f4335" providerId="LiveId" clId="{0CA6D3A4-18BF-064E-BE97-27F4A671F449}" dt="2024-07-01T15:12:02.523" v="1692" actId="478"/>
          <ac:spMkLst>
            <pc:docMk/>
            <pc:sldMk cId="1039533273" sldId="328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1T15:12:02.523" v="1692" actId="478"/>
          <ac:spMkLst>
            <pc:docMk/>
            <pc:sldMk cId="1039533273" sldId="328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1T15:12:02.523" v="1692" actId="478"/>
          <ac:spMkLst>
            <pc:docMk/>
            <pc:sldMk cId="1039533273" sldId="328"/>
            <ac:spMk id="37" creationId="{461ECB42-19CD-B44C-A07F-0D1935290B8C}"/>
          </ac:spMkLst>
        </pc:spChg>
        <pc:spChg chg="mod">
          <ac:chgData name="Li Zhang" userId="cb434a129f5f4335" providerId="LiveId" clId="{0CA6D3A4-18BF-064E-BE97-27F4A671F449}" dt="2024-07-01T15:25:20.662" v="1907" actId="20577"/>
          <ac:spMkLst>
            <pc:docMk/>
            <pc:sldMk cId="1039533273" sldId="328"/>
            <ac:spMk id="38" creationId="{8D89E762-E6E5-9D49-A23B-A9A09903FB3E}"/>
          </ac:spMkLst>
        </pc:spChg>
        <pc:picChg chg="del">
          <ac:chgData name="Li Zhang" userId="cb434a129f5f4335" providerId="LiveId" clId="{0CA6D3A4-18BF-064E-BE97-27F4A671F449}" dt="2024-07-01T15:10:32.785" v="1647" actId="478"/>
          <ac:picMkLst>
            <pc:docMk/>
            <pc:sldMk cId="1039533273" sldId="328"/>
            <ac:picMk id="4" creationId="{A8022733-9ECA-6948-B6AB-260EEF09FE2B}"/>
          </ac:picMkLst>
        </pc:picChg>
        <pc:picChg chg="add mod">
          <ac:chgData name="Li Zhang" userId="cb434a129f5f4335" providerId="LiveId" clId="{0CA6D3A4-18BF-064E-BE97-27F4A671F449}" dt="2024-07-01T15:12:12.764" v="1698" actId="1076"/>
          <ac:picMkLst>
            <pc:docMk/>
            <pc:sldMk cId="1039533273" sldId="328"/>
            <ac:picMk id="16" creationId="{B46CB0AC-3C93-9B40-AC65-12AC5A3ECEE0}"/>
          </ac:picMkLst>
        </pc:picChg>
        <pc:picChg chg="del">
          <ac:chgData name="Li Zhang" userId="cb434a129f5f4335" providerId="LiveId" clId="{0CA6D3A4-18BF-064E-BE97-27F4A671F449}" dt="2024-07-01T15:12:00.510" v="1691" actId="478"/>
          <ac:picMkLst>
            <pc:docMk/>
            <pc:sldMk cId="1039533273" sldId="328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1T15:12:02.523" v="1692" actId="478"/>
          <ac:picMkLst>
            <pc:docMk/>
            <pc:sldMk cId="1039533273" sldId="328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1T15:12:02.523" v="1692" actId="478"/>
          <ac:picMkLst>
            <pc:docMk/>
            <pc:sldMk cId="1039533273" sldId="328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1T15:12:02.523" v="1692" actId="478"/>
          <ac:picMkLst>
            <pc:docMk/>
            <pc:sldMk cId="1039533273" sldId="328"/>
            <ac:picMk id="33" creationId="{9B1907FA-5C70-424E-B290-4B94315DB4BD}"/>
          </ac:picMkLst>
        </pc:picChg>
        <pc:cxnChg chg="del">
          <ac:chgData name="Li Zhang" userId="cb434a129f5f4335" providerId="LiveId" clId="{0CA6D3A4-18BF-064E-BE97-27F4A671F449}" dt="2024-07-01T15:12:02.523" v="1692" actId="478"/>
          <ac:cxnSpMkLst>
            <pc:docMk/>
            <pc:sldMk cId="1039533273" sldId="328"/>
            <ac:cxnSpMk id="36" creationId="{4F3C9B63-9EB7-B140-8468-C3077BA5E175}"/>
          </ac:cxnSpMkLst>
        </pc:cxnChg>
      </pc:sldChg>
      <pc:sldChg chg="addSp delSp modSp add del">
        <pc:chgData name="Li Zhang" userId="cb434a129f5f4335" providerId="LiveId" clId="{0CA6D3A4-18BF-064E-BE97-27F4A671F449}" dt="2024-07-01T15:10:27.117" v="1645" actId="2696"/>
        <pc:sldMkLst>
          <pc:docMk/>
          <pc:sldMk cId="3677298200" sldId="328"/>
        </pc:sldMkLst>
        <pc:picChg chg="add del mod">
          <ac:chgData name="Li Zhang" userId="cb434a129f5f4335" providerId="LiveId" clId="{0CA6D3A4-18BF-064E-BE97-27F4A671F449}" dt="2024-07-01T15:10:23.833" v="1644"/>
          <ac:picMkLst>
            <pc:docMk/>
            <pc:sldMk cId="3677298200" sldId="328"/>
            <ac:picMk id="16" creationId="{125CDA8B-1224-8243-8779-06E74158C4B5}"/>
          </ac:picMkLst>
        </pc:picChg>
      </pc:sldChg>
      <pc:sldChg chg="addSp delSp modSp add mod modShow">
        <pc:chgData name="Li Zhang" userId="cb434a129f5f4335" providerId="LiveId" clId="{0CA6D3A4-18BF-064E-BE97-27F4A671F449}" dt="2024-07-07T14:17:36.044" v="18026" actId="729"/>
        <pc:sldMkLst>
          <pc:docMk/>
          <pc:sldMk cId="252668298" sldId="329"/>
        </pc:sldMkLst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15" creationId="{AA3F1DD6-E99D-4341-9019-0B2131EF8F6F}"/>
          </ac:spMkLst>
        </pc:spChg>
        <pc:spChg chg="add mod">
          <ac:chgData name="Li Zhang" userId="cb434a129f5f4335" providerId="LiveId" clId="{0CA6D3A4-18BF-064E-BE97-27F4A671F449}" dt="2024-07-05T08:11:16.765" v="3396" actId="20577"/>
          <ac:spMkLst>
            <pc:docMk/>
            <pc:sldMk cId="252668298" sldId="329"/>
            <ac:spMk id="18" creationId="{D1441B76-53EE-BE47-9826-57B662E6FB6D}"/>
          </ac:spMkLst>
        </pc:spChg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29" creationId="{BAE54297-19CA-EB41-A583-B0E2129272DE}"/>
          </ac:spMkLst>
        </pc:spChg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6T08:03:22.355" v="4057" actId="478"/>
          <ac:spMkLst>
            <pc:docMk/>
            <pc:sldMk cId="252668298" sldId="329"/>
            <ac:spMk id="37" creationId="{461ECB42-19CD-B44C-A07F-0D1935290B8C}"/>
          </ac:spMkLst>
        </pc:spChg>
        <pc:spChg chg="del">
          <ac:chgData name="Li Zhang" userId="cb434a129f5f4335" providerId="LiveId" clId="{0CA6D3A4-18BF-064E-BE97-27F4A671F449}" dt="2024-07-01T15:15:03.765" v="1759" actId="478"/>
          <ac:spMkLst>
            <pc:docMk/>
            <pc:sldMk cId="252668298" sldId="329"/>
            <ac:spMk id="38" creationId="{8D89E762-E6E5-9D49-A23B-A9A09903FB3E}"/>
          </ac:spMkLst>
        </pc:spChg>
        <pc:picChg chg="del">
          <ac:chgData name="Li Zhang" userId="cb434a129f5f4335" providerId="LiveId" clId="{0CA6D3A4-18BF-064E-BE97-27F4A671F449}" dt="2024-07-01T15:15:06.212" v="1760" actId="478"/>
          <ac:picMkLst>
            <pc:docMk/>
            <pc:sldMk cId="252668298" sldId="329"/>
            <ac:picMk id="4" creationId="{A8022733-9ECA-6948-B6AB-260EEF09FE2B}"/>
          </ac:picMkLst>
        </pc:picChg>
        <pc:picChg chg="add mod">
          <ac:chgData name="Li Zhang" userId="cb434a129f5f4335" providerId="LiveId" clId="{0CA6D3A4-18BF-064E-BE97-27F4A671F449}" dt="2024-07-01T15:15:21.523" v="1765" actId="1076"/>
          <ac:picMkLst>
            <pc:docMk/>
            <pc:sldMk cId="252668298" sldId="329"/>
            <ac:picMk id="16" creationId="{E95A764C-A17B-2C4E-AE22-A6DACA1C4E3A}"/>
          </ac:picMkLst>
        </pc:picChg>
        <pc:picChg chg="add del mod">
          <ac:chgData name="Li Zhang" userId="cb434a129f5f4335" providerId="LiveId" clId="{0CA6D3A4-18BF-064E-BE97-27F4A671F449}" dt="2024-07-01T15:20:41.166" v="1767"/>
          <ac:picMkLst>
            <pc:docMk/>
            <pc:sldMk cId="252668298" sldId="329"/>
            <ac:picMk id="17" creationId="{101966DD-E8A2-E948-A5EC-CDDA353AEB62}"/>
          </ac:picMkLst>
        </pc:picChg>
        <pc:picChg chg="del">
          <ac:chgData name="Li Zhang" userId="cb434a129f5f4335" providerId="LiveId" clId="{0CA6D3A4-18BF-064E-BE97-27F4A671F449}" dt="2024-07-06T08:03:22.355" v="4057" actId="478"/>
          <ac:picMkLst>
            <pc:docMk/>
            <pc:sldMk cId="252668298" sldId="329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6T08:03:22.355" v="4057" actId="478"/>
          <ac:picMkLst>
            <pc:docMk/>
            <pc:sldMk cId="252668298" sldId="329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6T08:03:22.355" v="4057" actId="478"/>
          <ac:picMkLst>
            <pc:docMk/>
            <pc:sldMk cId="252668298" sldId="329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6T08:03:22.355" v="4057" actId="478"/>
          <ac:picMkLst>
            <pc:docMk/>
            <pc:sldMk cId="252668298" sldId="329"/>
            <ac:picMk id="33" creationId="{9B1907FA-5C70-424E-B290-4B94315DB4BD}"/>
          </ac:picMkLst>
        </pc:picChg>
        <pc:cxnChg chg="del">
          <ac:chgData name="Li Zhang" userId="cb434a129f5f4335" providerId="LiveId" clId="{0CA6D3A4-18BF-064E-BE97-27F4A671F449}" dt="2024-07-06T08:03:22.355" v="4057" actId="478"/>
          <ac:cxnSpMkLst>
            <pc:docMk/>
            <pc:sldMk cId="252668298" sldId="329"/>
            <ac:cxnSpMk id="36" creationId="{4F3C9B63-9EB7-B140-8468-C3077BA5E175}"/>
          </ac:cxnSpMkLst>
        </pc:cxnChg>
      </pc:sldChg>
      <pc:sldChg chg="addSp delSp modSp add mod modAnim modShow">
        <pc:chgData name="Li Zhang" userId="cb434a129f5f4335" providerId="LiveId" clId="{0CA6D3A4-18BF-064E-BE97-27F4A671F449}" dt="2024-07-07T14:17:36.044" v="18026" actId="729"/>
        <pc:sldMkLst>
          <pc:docMk/>
          <pc:sldMk cId="2972650849" sldId="330"/>
        </pc:sldMkLst>
        <pc:spChg chg="mod">
          <ac:chgData name="Li Zhang" userId="cb434a129f5f4335" providerId="LiveId" clId="{0CA6D3A4-18BF-064E-BE97-27F4A671F449}" dt="2024-07-07T00:48:02.815" v="9198" actId="20577"/>
          <ac:spMkLst>
            <pc:docMk/>
            <pc:sldMk cId="2972650849" sldId="330"/>
            <ac:spMk id="2" creationId="{928BB6E3-695B-2A4C-96FF-F47BF5AB9E88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6" creationId="{ECA835F9-0671-1844-AB41-4D520120C2EB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15" creationId="{AA3F1DD6-E99D-4341-9019-0B2131EF8F6F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18" creationId="{D1441B76-53EE-BE47-9826-57B662E6FB6D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19" creationId="{3D91E12E-FA2B-BB4E-9631-D52541F7F804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22" creationId="{975864E5-2DEB-1644-BAEA-C0AAC97EE767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24" creationId="{FF35A31F-077A-CE4E-9832-A8C02393848B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26" creationId="{C5B44499-0069-E646-8CAD-332D53210FE6}"/>
          </ac:spMkLst>
        </pc:spChg>
        <pc:spChg chg="add mod topLvl">
          <ac:chgData name="Li Zhang" userId="cb434a129f5f4335" providerId="LiveId" clId="{0CA6D3A4-18BF-064E-BE97-27F4A671F449}" dt="2024-07-05T08:16:55.083" v="3437" actId="165"/>
          <ac:spMkLst>
            <pc:docMk/>
            <pc:sldMk cId="2972650849" sldId="330"/>
            <ac:spMk id="28" creationId="{8ABDBFBD-484E-584A-9DF7-0E2D00166501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29" creationId="{BAE54297-19CA-EB41-A583-B0E2129272DE}"/>
          </ac:spMkLst>
        </pc:spChg>
        <pc:spChg chg="add mod">
          <ac:chgData name="Li Zhang" userId="cb434a129f5f4335" providerId="LiveId" clId="{0CA6D3A4-18BF-064E-BE97-27F4A671F449}" dt="2024-07-05T08:13:12.939" v="3427"/>
          <ac:spMkLst>
            <pc:docMk/>
            <pc:sldMk cId="2972650849" sldId="330"/>
            <ac:spMk id="34" creationId="{0554DDE0-FDEA-AF4F-9624-4D918CE2F2FF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34" creationId="{D2DCA7F2-49AC-304E-BF63-FE27FEBA7C05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35" creationId="{A5F8076C-30DB-7141-9A57-948D142E3F52}"/>
          </ac:spMkLst>
        </pc:spChg>
        <pc:spChg chg="del">
          <ac:chgData name="Li Zhang" userId="cb434a129f5f4335" providerId="LiveId" clId="{0CA6D3A4-18BF-064E-BE97-27F4A671F449}" dt="2024-07-01T15:25:53.715" v="1945" actId="478"/>
          <ac:spMkLst>
            <pc:docMk/>
            <pc:sldMk cId="2972650849" sldId="330"/>
            <ac:spMk id="37" creationId="{461ECB42-19CD-B44C-A07F-0D1935290B8C}"/>
          </ac:spMkLst>
        </pc:spChg>
        <pc:spChg chg="add mod">
          <ac:chgData name="Li Zhang" userId="cb434a129f5f4335" providerId="LiveId" clId="{0CA6D3A4-18BF-064E-BE97-27F4A671F449}" dt="2024-07-05T08:13:04.334" v="3425"/>
          <ac:spMkLst>
            <pc:docMk/>
            <pc:sldMk cId="2972650849" sldId="330"/>
            <ac:spMk id="38" creationId="{AADE1E2D-0B00-9347-8A1B-FD6E990AF87F}"/>
          </ac:spMkLst>
        </pc:spChg>
        <pc:spChg chg="add del mod">
          <ac:chgData name="Li Zhang" userId="cb434a129f5f4335" providerId="LiveId" clId="{0CA6D3A4-18BF-064E-BE97-27F4A671F449}" dt="2024-07-05T08:13:09.274" v="3426" actId="478"/>
          <ac:spMkLst>
            <pc:docMk/>
            <pc:sldMk cId="2972650849" sldId="330"/>
            <ac:spMk id="39" creationId="{C73989F8-1F3D-0348-A205-FC68D4993A55}"/>
          </ac:spMkLst>
        </pc:spChg>
        <pc:spChg chg="add mod">
          <ac:chgData name="Li Zhang" userId="cb434a129f5f4335" providerId="LiveId" clId="{0CA6D3A4-18BF-064E-BE97-27F4A671F449}" dt="2024-07-01T15:42:03.244" v="2956" actId="20577"/>
          <ac:spMkLst>
            <pc:docMk/>
            <pc:sldMk cId="2972650849" sldId="330"/>
            <ac:spMk id="40" creationId="{364C4436-EA51-CD4D-B87D-15D37DD1D3FD}"/>
          </ac:spMkLst>
        </pc:spChg>
        <pc:grpChg chg="add del mod">
          <ac:chgData name="Li Zhang" userId="cb434a129f5f4335" providerId="LiveId" clId="{0CA6D3A4-18BF-064E-BE97-27F4A671F449}" dt="2024-07-05T08:16:55.083" v="3437" actId="165"/>
          <ac:grpSpMkLst>
            <pc:docMk/>
            <pc:sldMk cId="2972650849" sldId="330"/>
            <ac:grpSpMk id="3" creationId="{0970C135-F4F6-9A48-BD73-DCE960482121}"/>
          </ac:grpSpMkLst>
        </pc:grp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16" creationId="{E95A764C-A17B-2C4E-AE22-A6DACA1C4E3A}"/>
          </ac:picMkLst>
        </pc:picChg>
        <pc:picChg chg="add mod topLvl">
          <ac:chgData name="Li Zhang" userId="cb434a129f5f4335" providerId="LiveId" clId="{0CA6D3A4-18BF-064E-BE97-27F4A671F449}" dt="2024-07-05T08:16:55.083" v="3437" actId="165"/>
          <ac:picMkLst>
            <pc:docMk/>
            <pc:sldMk cId="2972650849" sldId="330"/>
            <ac:picMk id="17" creationId="{133BB03A-303D-EC41-9E15-599C062C0F95}"/>
          </ac:picMkLst>
        </pc:pic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30" creationId="{1D204B17-D65E-E34D-A25A-8D65C1486892}"/>
          </ac:picMkLst>
        </pc:pic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31" creationId="{BE6C57C3-0D43-DA4A-984C-BC63D109E47C}"/>
          </ac:picMkLst>
        </pc:pic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32" creationId="{B7E3B787-4657-AC43-8B5B-5F8F56FA5B7C}"/>
          </ac:picMkLst>
        </pc:picChg>
        <pc:picChg chg="del">
          <ac:chgData name="Li Zhang" userId="cb434a129f5f4335" providerId="LiveId" clId="{0CA6D3A4-18BF-064E-BE97-27F4A671F449}" dt="2024-07-01T15:25:53.715" v="1945" actId="478"/>
          <ac:picMkLst>
            <pc:docMk/>
            <pc:sldMk cId="2972650849" sldId="330"/>
            <ac:picMk id="33" creationId="{9B1907FA-5C70-424E-B290-4B94315DB4BD}"/>
          </ac:picMkLst>
        </pc:picChg>
        <pc:cxnChg chg="add mod">
          <ac:chgData name="Li Zhang" userId="cb434a129f5f4335" providerId="LiveId" clId="{0CA6D3A4-18BF-064E-BE97-27F4A671F449}" dt="2024-07-05T01:27:03.495" v="3352" actId="1037"/>
          <ac:cxnSpMkLst>
            <pc:docMk/>
            <pc:sldMk cId="2972650849" sldId="330"/>
            <ac:cxnSpMk id="5" creationId="{B0D41027-C68F-D745-B6B6-61CD64A9FD73}"/>
          </ac:cxnSpMkLst>
        </pc:cxnChg>
        <pc:cxnChg chg="add mod topLvl">
          <ac:chgData name="Li Zhang" userId="cb434a129f5f4335" providerId="LiveId" clId="{0CA6D3A4-18BF-064E-BE97-27F4A671F449}" dt="2024-07-05T08:16:55.083" v="3437" actId="165"/>
          <ac:cxnSpMkLst>
            <pc:docMk/>
            <pc:sldMk cId="2972650849" sldId="330"/>
            <ac:cxnSpMk id="20" creationId="{018332E5-85E9-C446-9570-1613C3DEDE99}"/>
          </ac:cxnSpMkLst>
        </pc:cxnChg>
        <pc:cxnChg chg="add mod topLvl">
          <ac:chgData name="Li Zhang" userId="cb434a129f5f4335" providerId="LiveId" clId="{0CA6D3A4-18BF-064E-BE97-27F4A671F449}" dt="2024-07-05T08:16:55.083" v="3437" actId="165"/>
          <ac:cxnSpMkLst>
            <pc:docMk/>
            <pc:sldMk cId="2972650849" sldId="330"/>
            <ac:cxnSpMk id="21" creationId="{181DD677-F8B6-714C-B9AA-1910152B3207}"/>
          </ac:cxnSpMkLst>
        </pc:cxnChg>
        <pc:cxnChg chg="add mod topLvl">
          <ac:chgData name="Li Zhang" userId="cb434a129f5f4335" providerId="LiveId" clId="{0CA6D3A4-18BF-064E-BE97-27F4A671F449}" dt="2024-07-05T08:16:55.083" v="3437" actId="165"/>
          <ac:cxnSpMkLst>
            <pc:docMk/>
            <pc:sldMk cId="2972650849" sldId="330"/>
            <ac:cxnSpMk id="23" creationId="{1FBE521E-04A5-1945-961D-58D5FCD716C6}"/>
          </ac:cxnSpMkLst>
        </pc:cxnChg>
        <pc:cxnChg chg="add mod topLvl">
          <ac:chgData name="Li Zhang" userId="cb434a129f5f4335" providerId="LiveId" clId="{0CA6D3A4-18BF-064E-BE97-27F4A671F449}" dt="2024-07-05T08:17:31.396" v="3441" actId="14100"/>
          <ac:cxnSpMkLst>
            <pc:docMk/>
            <pc:sldMk cId="2972650849" sldId="330"/>
            <ac:cxnSpMk id="25" creationId="{7B4089EC-A8EF-F646-94B5-4334DA659290}"/>
          </ac:cxnSpMkLst>
        </pc:cxnChg>
        <pc:cxnChg chg="add mod topLvl">
          <ac:chgData name="Li Zhang" userId="cb434a129f5f4335" providerId="LiveId" clId="{0CA6D3A4-18BF-064E-BE97-27F4A671F449}" dt="2024-07-05T08:17:29.231" v="3440" actId="14100"/>
          <ac:cxnSpMkLst>
            <pc:docMk/>
            <pc:sldMk cId="2972650849" sldId="330"/>
            <ac:cxnSpMk id="27" creationId="{869FC237-F961-C148-B401-99C6581CF31B}"/>
          </ac:cxnSpMkLst>
        </pc:cxnChg>
        <pc:cxnChg chg="add mod">
          <ac:chgData name="Li Zhang" userId="cb434a129f5f4335" providerId="LiveId" clId="{0CA6D3A4-18BF-064E-BE97-27F4A671F449}" dt="2024-07-05T01:24:26.194" v="3242" actId="1037"/>
          <ac:cxnSpMkLst>
            <pc:docMk/>
            <pc:sldMk cId="2972650849" sldId="330"/>
            <ac:cxnSpMk id="29" creationId="{2B8E305B-53F3-C249-90F8-661BCC1C4A8C}"/>
          </ac:cxnSpMkLst>
        </pc:cxnChg>
        <pc:cxnChg chg="add mod">
          <ac:chgData name="Li Zhang" userId="cb434a129f5f4335" providerId="LiveId" clId="{0CA6D3A4-18BF-064E-BE97-27F4A671F449}" dt="2024-07-05T01:24:41.930" v="3253" actId="1036"/>
          <ac:cxnSpMkLst>
            <pc:docMk/>
            <pc:sldMk cId="2972650849" sldId="330"/>
            <ac:cxnSpMk id="30" creationId="{0FFC0A93-4917-C744-9254-0527EE3DDBD1}"/>
          </ac:cxnSpMkLst>
        </pc:cxnChg>
        <pc:cxnChg chg="del">
          <ac:chgData name="Li Zhang" userId="cb434a129f5f4335" providerId="LiveId" clId="{0CA6D3A4-18BF-064E-BE97-27F4A671F449}" dt="2024-07-01T15:25:53.715" v="1945" actId="478"/>
          <ac:cxnSpMkLst>
            <pc:docMk/>
            <pc:sldMk cId="2972650849" sldId="330"/>
            <ac:cxnSpMk id="36" creationId="{4F3C9B63-9EB7-B140-8468-C3077BA5E175}"/>
          </ac:cxnSpMkLst>
        </pc:cxnChg>
      </pc:sldChg>
      <pc:sldChg chg="new del">
        <pc:chgData name="Li Zhang" userId="cb434a129f5f4335" providerId="LiveId" clId="{0CA6D3A4-18BF-064E-BE97-27F4A671F449}" dt="2024-07-06T12:05:43.278" v="9082" actId="2696"/>
        <pc:sldMkLst>
          <pc:docMk/>
          <pc:sldMk cId="2994114180" sldId="331"/>
        </pc:sldMkLst>
      </pc:sldChg>
      <pc:sldChg chg="addSp delSp modSp add del mod">
        <pc:chgData name="Li Zhang" userId="cb434a129f5f4335" providerId="LiveId" clId="{0CA6D3A4-18BF-064E-BE97-27F4A671F449}" dt="2024-07-01T15:46:01.388" v="3036" actId="2696"/>
        <pc:sldMkLst>
          <pc:docMk/>
          <pc:sldMk cId="2041743677" sldId="332"/>
        </pc:sldMkLst>
        <pc:spChg chg="add del mod">
          <ac:chgData name="Li Zhang" userId="cb434a129f5f4335" providerId="LiveId" clId="{0CA6D3A4-18BF-064E-BE97-27F4A671F449}" dt="2024-07-01T15:45:51.882" v="3034" actId="478"/>
          <ac:spMkLst>
            <pc:docMk/>
            <pc:sldMk cId="2041743677" sldId="332"/>
            <ac:spMk id="5" creationId="{5859B4F2-6E74-B949-937E-8A0C6DC310C2}"/>
          </ac:spMkLst>
        </pc:spChg>
        <pc:spChg chg="add del mod">
          <ac:chgData name="Li Zhang" userId="cb434a129f5f4335" providerId="LiveId" clId="{0CA6D3A4-18BF-064E-BE97-27F4A671F449}" dt="2024-07-01T15:45:41.230" v="3032"/>
          <ac:spMkLst>
            <pc:docMk/>
            <pc:sldMk cId="2041743677" sldId="332"/>
            <ac:spMk id="6" creationId="{94A211C9-992A-1E4A-A761-308F0BC2DB86}"/>
          </ac:spMkLst>
        </pc:spChg>
        <pc:spChg chg="del mod">
          <ac:chgData name="Li Zhang" userId="cb434a129f5f4335" providerId="LiveId" clId="{0CA6D3A4-18BF-064E-BE97-27F4A671F449}" dt="2024-07-01T15:45:09.783" v="3023" actId="478"/>
          <ac:spMkLst>
            <pc:docMk/>
            <pc:sldMk cId="2041743677" sldId="332"/>
            <ac:spMk id="38" creationId="{8D89E762-E6E5-9D49-A23B-A9A09903FB3E}"/>
          </ac:spMkLst>
        </pc:spChg>
        <pc:picChg chg="mod">
          <ac:chgData name="Li Zhang" userId="cb434a129f5f4335" providerId="LiveId" clId="{0CA6D3A4-18BF-064E-BE97-27F4A671F449}" dt="2024-07-01T15:45:44.152" v="3033" actId="1076"/>
          <ac:picMkLst>
            <pc:docMk/>
            <pc:sldMk cId="2041743677" sldId="332"/>
            <ac:picMk id="16" creationId="{B46CB0AC-3C93-9B40-AC65-12AC5A3ECEE0}"/>
          </ac:picMkLst>
        </pc:picChg>
      </pc:sldChg>
      <pc:sldChg chg="addSp delSp modSp add del mod">
        <pc:chgData name="Li Zhang" userId="cb434a129f5f4335" providerId="LiveId" clId="{0CA6D3A4-18BF-064E-BE97-27F4A671F449}" dt="2024-07-01T15:50:05.247" v="3114" actId="2696"/>
        <pc:sldMkLst>
          <pc:docMk/>
          <pc:sldMk cId="2211277048" sldId="333"/>
        </pc:sldMkLst>
        <pc:spChg chg="add del mod">
          <ac:chgData name="Li Zhang" userId="cb434a129f5f4335" providerId="LiveId" clId="{0CA6D3A4-18BF-064E-BE97-27F4A671F449}" dt="2024-07-01T15:49:53.506" v="3113" actId="478"/>
          <ac:spMkLst>
            <pc:docMk/>
            <pc:sldMk cId="2211277048" sldId="333"/>
            <ac:spMk id="5" creationId="{349AC130-6297-2342-ADF5-162E71748152}"/>
          </ac:spMkLst>
        </pc:spChg>
        <pc:spChg chg="mod">
          <ac:chgData name="Li Zhang" userId="cb434a129f5f4335" providerId="LiveId" clId="{0CA6D3A4-18BF-064E-BE97-27F4A671F449}" dt="2024-07-01T15:46:16.081" v="3097" actId="20577"/>
          <ac:spMkLst>
            <pc:docMk/>
            <pc:sldMk cId="2211277048" sldId="333"/>
            <ac:spMk id="38" creationId="{8D89E762-E6E5-9D49-A23B-A9A09903FB3E}"/>
          </ac:spMkLst>
        </pc:spChg>
      </pc:sldChg>
      <pc:sldChg chg="addSp delSp modSp add del modAnim">
        <pc:chgData name="Li Zhang" userId="cb434a129f5f4335" providerId="LiveId" clId="{0CA6D3A4-18BF-064E-BE97-27F4A671F449}" dt="2024-07-06T12:05:41.929" v="9080" actId="2696"/>
        <pc:sldMkLst>
          <pc:docMk/>
          <pc:sldMk cId="143098209" sldId="334"/>
        </pc:sldMkLst>
        <pc:picChg chg="add del mod">
          <ac:chgData name="Li Zhang" userId="cb434a129f5f4335" providerId="LiveId" clId="{0CA6D3A4-18BF-064E-BE97-27F4A671F449}" dt="2024-07-01T15:47:25.745" v="3101" actId="478"/>
          <ac:picMkLst>
            <pc:docMk/>
            <pc:sldMk cId="143098209" sldId="334"/>
            <ac:picMk id="5" creationId="{90E4413F-488F-E14E-825F-2F2855E0C662}"/>
          </ac:picMkLst>
        </pc:picChg>
        <pc:picChg chg="add del mod">
          <ac:chgData name="Li Zhang" userId="cb434a129f5f4335" providerId="LiveId" clId="{0CA6D3A4-18BF-064E-BE97-27F4A671F449}" dt="2024-07-01T15:49:05.466" v="3110" actId="478"/>
          <ac:picMkLst>
            <pc:docMk/>
            <pc:sldMk cId="143098209" sldId="334"/>
            <ac:picMk id="6" creationId="{84D33791-C368-D64A-8CC3-E3922BAB454D}"/>
          </ac:picMkLst>
        </pc:picChg>
        <pc:picChg chg="mod">
          <ac:chgData name="Li Zhang" userId="cb434a129f5f4335" providerId="LiveId" clId="{0CA6D3A4-18BF-064E-BE97-27F4A671F449}" dt="2024-07-01T15:48:46.972" v="3108" actId="166"/>
          <ac:picMkLst>
            <pc:docMk/>
            <pc:sldMk cId="143098209" sldId="334"/>
            <ac:picMk id="16" creationId="{B46CB0AC-3C93-9B40-AC65-12AC5A3ECEE0}"/>
          </ac:picMkLst>
        </pc:picChg>
      </pc:sldChg>
      <pc:sldChg chg="modSp add del modAnim">
        <pc:chgData name="Li Zhang" userId="cb434a129f5f4335" providerId="LiveId" clId="{0CA6D3A4-18BF-064E-BE97-27F4A671F449}" dt="2024-07-01T15:50:41.305" v="3118" actId="2696"/>
        <pc:sldMkLst>
          <pc:docMk/>
          <pc:sldMk cId="706776450" sldId="335"/>
        </pc:sldMkLst>
        <pc:picChg chg="mod">
          <ac:chgData name="Li Zhang" userId="cb434a129f5f4335" providerId="LiveId" clId="{0CA6D3A4-18BF-064E-BE97-27F4A671F449}" dt="2024-07-01T15:50:15.819" v="3117" actId="1076"/>
          <ac:picMkLst>
            <pc:docMk/>
            <pc:sldMk cId="706776450" sldId="335"/>
            <ac:picMk id="16" creationId="{B46CB0AC-3C93-9B40-AC65-12AC5A3ECEE0}"/>
          </ac:picMkLst>
        </pc:picChg>
      </pc:sldChg>
      <pc:sldChg chg="modSp add del modAnim">
        <pc:chgData name="Li Zhang" userId="cb434a129f5f4335" providerId="LiveId" clId="{0CA6D3A4-18BF-064E-BE97-27F4A671F449}" dt="2024-07-06T12:05:42.627" v="9081" actId="2696"/>
        <pc:sldMkLst>
          <pc:docMk/>
          <pc:sldMk cId="2331841422" sldId="335"/>
        </pc:sldMkLst>
        <pc:picChg chg="mod">
          <ac:chgData name="Li Zhang" userId="cb434a129f5f4335" providerId="LiveId" clId="{0CA6D3A4-18BF-064E-BE97-27F4A671F449}" dt="2024-07-01T15:52:05.252" v="3171" actId="1038"/>
          <ac:picMkLst>
            <pc:docMk/>
            <pc:sldMk cId="2331841422" sldId="335"/>
            <ac:picMk id="16" creationId="{B46CB0AC-3C93-9B40-AC65-12AC5A3ECEE0}"/>
          </ac:picMkLst>
        </pc:picChg>
      </pc:sldChg>
      <pc:sldChg chg="addSp delSp modSp add mod modShow">
        <pc:chgData name="Li Zhang" userId="cb434a129f5f4335" providerId="LiveId" clId="{0CA6D3A4-18BF-064E-BE97-27F4A671F449}" dt="2024-07-07T14:17:36.044" v="18026" actId="729"/>
        <pc:sldMkLst>
          <pc:docMk/>
          <pc:sldMk cId="2100361911" sldId="336"/>
        </pc:sldMkLst>
        <pc:spChg chg="add mod">
          <ac:chgData name="Li Zhang" userId="cb434a129f5f4335" providerId="LiveId" clId="{0CA6D3A4-18BF-064E-BE97-27F4A671F449}" dt="2024-07-06T10:54:10.744" v="7641" actId="57"/>
          <ac:spMkLst>
            <pc:docMk/>
            <pc:sldMk cId="2100361911" sldId="336"/>
            <ac:spMk id="31" creationId="{4C3BA071-BE57-D848-851C-A21537112B8D}"/>
          </ac:spMkLst>
        </pc:spChg>
        <pc:spChg chg="mod">
          <ac:chgData name="Li Zhang" userId="cb434a129f5f4335" providerId="LiveId" clId="{0CA6D3A4-18BF-064E-BE97-27F4A671F449}" dt="2024-07-05T08:12:43.211" v="3415" actId="20577"/>
          <ac:spMkLst>
            <pc:docMk/>
            <pc:sldMk cId="2100361911" sldId="336"/>
            <ac:spMk id="38" creationId="{AADE1E2D-0B00-9347-8A1B-FD6E990AF87F}"/>
          </ac:spMkLst>
        </pc:spChg>
        <pc:spChg chg="del">
          <ac:chgData name="Li Zhang" userId="cb434a129f5f4335" providerId="LiveId" clId="{0CA6D3A4-18BF-064E-BE97-27F4A671F449}" dt="2024-07-05T08:11:41.541" v="3403" actId="478"/>
          <ac:spMkLst>
            <pc:docMk/>
            <pc:sldMk cId="2100361911" sldId="336"/>
            <ac:spMk id="39" creationId="{C73989F8-1F3D-0348-A205-FC68D4993A55}"/>
          </ac:spMkLst>
        </pc:spChg>
        <pc:spChg chg="del">
          <ac:chgData name="Li Zhang" userId="cb434a129f5f4335" providerId="LiveId" clId="{0CA6D3A4-18BF-064E-BE97-27F4A671F449}" dt="2024-07-05T08:11:40.156" v="3402" actId="478"/>
          <ac:spMkLst>
            <pc:docMk/>
            <pc:sldMk cId="2100361911" sldId="336"/>
            <ac:spMk id="40" creationId="{364C4436-EA51-CD4D-B87D-15D37DD1D3FD}"/>
          </ac:spMkLst>
        </pc:spChg>
        <pc:grpChg chg="del">
          <ac:chgData name="Li Zhang" userId="cb434a129f5f4335" providerId="LiveId" clId="{0CA6D3A4-18BF-064E-BE97-27F4A671F449}" dt="2024-07-05T08:11:36.049" v="3398" actId="478"/>
          <ac:grpSpMkLst>
            <pc:docMk/>
            <pc:sldMk cId="2100361911" sldId="336"/>
            <ac:grpSpMk id="3" creationId="{0970C135-F4F6-9A48-BD73-DCE960482121}"/>
          </ac:grpSpMkLst>
        </pc:grpChg>
        <pc:cxnChg chg="del">
          <ac:chgData name="Li Zhang" userId="cb434a129f5f4335" providerId="LiveId" clId="{0CA6D3A4-18BF-064E-BE97-27F4A671F449}" dt="2024-07-05T08:11:37.492" v="3399" actId="478"/>
          <ac:cxnSpMkLst>
            <pc:docMk/>
            <pc:sldMk cId="2100361911" sldId="336"/>
            <ac:cxnSpMk id="5" creationId="{B0D41027-C68F-D745-B6B6-61CD64A9FD73}"/>
          </ac:cxnSpMkLst>
        </pc:cxnChg>
        <pc:cxnChg chg="mod">
          <ac:chgData name="Li Zhang" userId="cb434a129f5f4335" providerId="LiveId" clId="{0CA6D3A4-18BF-064E-BE97-27F4A671F449}" dt="2024-07-05T08:11:36.049" v="3398" actId="478"/>
          <ac:cxnSpMkLst>
            <pc:docMk/>
            <pc:sldMk cId="2100361911" sldId="336"/>
            <ac:cxnSpMk id="20" creationId="{018332E5-85E9-C446-9570-1613C3DEDE99}"/>
          </ac:cxnSpMkLst>
        </pc:cxnChg>
        <pc:cxnChg chg="mod">
          <ac:chgData name="Li Zhang" userId="cb434a129f5f4335" providerId="LiveId" clId="{0CA6D3A4-18BF-064E-BE97-27F4A671F449}" dt="2024-07-05T08:11:36.049" v="3398" actId="478"/>
          <ac:cxnSpMkLst>
            <pc:docMk/>
            <pc:sldMk cId="2100361911" sldId="336"/>
            <ac:cxnSpMk id="25" creationId="{7B4089EC-A8EF-F646-94B5-4334DA659290}"/>
          </ac:cxnSpMkLst>
        </pc:cxnChg>
        <pc:cxnChg chg="mod">
          <ac:chgData name="Li Zhang" userId="cb434a129f5f4335" providerId="LiveId" clId="{0CA6D3A4-18BF-064E-BE97-27F4A671F449}" dt="2024-07-05T08:11:36.049" v="3398" actId="478"/>
          <ac:cxnSpMkLst>
            <pc:docMk/>
            <pc:sldMk cId="2100361911" sldId="336"/>
            <ac:cxnSpMk id="27" creationId="{869FC237-F961-C148-B401-99C6581CF31B}"/>
          </ac:cxnSpMkLst>
        </pc:cxnChg>
        <pc:cxnChg chg="del">
          <ac:chgData name="Li Zhang" userId="cb434a129f5f4335" providerId="LiveId" clId="{0CA6D3A4-18BF-064E-BE97-27F4A671F449}" dt="2024-07-05T08:11:38.176" v="3400" actId="478"/>
          <ac:cxnSpMkLst>
            <pc:docMk/>
            <pc:sldMk cId="2100361911" sldId="336"/>
            <ac:cxnSpMk id="29" creationId="{2B8E305B-53F3-C249-90F8-661BCC1C4A8C}"/>
          </ac:cxnSpMkLst>
        </pc:cxnChg>
        <pc:cxnChg chg="del">
          <ac:chgData name="Li Zhang" userId="cb434a129f5f4335" providerId="LiveId" clId="{0CA6D3A4-18BF-064E-BE97-27F4A671F449}" dt="2024-07-05T08:11:39.044" v="3401" actId="478"/>
          <ac:cxnSpMkLst>
            <pc:docMk/>
            <pc:sldMk cId="2100361911" sldId="336"/>
            <ac:cxnSpMk id="30" creationId="{0FFC0A93-4917-C744-9254-0527EE3DDBD1}"/>
          </ac:cxnSpMkLst>
        </pc:cxnChg>
      </pc:sldChg>
      <pc:sldChg chg="addSp delSp modSp new mod modNotesTx">
        <pc:chgData name="Li Zhang" userId="cb434a129f5f4335" providerId="LiveId" clId="{0CA6D3A4-18BF-064E-BE97-27F4A671F449}" dt="2024-07-08T01:33:43.062" v="24581" actId="478"/>
        <pc:sldMkLst>
          <pc:docMk/>
          <pc:sldMk cId="1651159263" sldId="337"/>
        </pc:sldMkLst>
        <pc:spChg chg="mod">
          <ac:chgData name="Li Zhang" userId="cb434a129f5f4335" providerId="LiveId" clId="{0CA6D3A4-18BF-064E-BE97-27F4A671F449}" dt="2024-07-06T07:25:06.635" v="3555" actId="20577"/>
          <ac:spMkLst>
            <pc:docMk/>
            <pc:sldMk cId="1651159263" sldId="337"/>
            <ac:spMk id="2" creationId="{C25B9926-6648-6049-AAE3-375CBAA0A387}"/>
          </ac:spMkLst>
        </pc:spChg>
        <pc:spChg chg="mod">
          <ac:chgData name="Li Zhang" userId="cb434a129f5f4335" providerId="LiveId" clId="{0CA6D3A4-18BF-064E-BE97-27F4A671F449}" dt="2024-07-08T01:31:10.231" v="24580" actId="20577"/>
          <ac:spMkLst>
            <pc:docMk/>
            <pc:sldMk cId="1651159263" sldId="337"/>
            <ac:spMk id="3" creationId="{D89B296E-E7CB-5744-9A13-9FA9DD542445}"/>
          </ac:spMkLst>
        </pc:spChg>
        <pc:spChg chg="add del mod">
          <ac:chgData name="Li Zhang" userId="cb434a129f5f4335" providerId="LiveId" clId="{0CA6D3A4-18BF-064E-BE97-27F4A671F449}" dt="2024-07-08T01:33:43.062" v="24581" actId="478"/>
          <ac:spMkLst>
            <pc:docMk/>
            <pc:sldMk cId="1651159263" sldId="337"/>
            <ac:spMk id="4" creationId="{881F6B2D-2F07-CE44-9BF9-E24FD8E33741}"/>
          </ac:spMkLst>
        </pc:spChg>
      </pc:sldChg>
      <pc:sldChg chg="add del">
        <pc:chgData name="Li Zhang" userId="cb434a129f5f4335" providerId="LiveId" clId="{0CA6D3A4-18BF-064E-BE97-27F4A671F449}" dt="2024-07-06T08:03:35.007" v="4058" actId="2696"/>
        <pc:sldMkLst>
          <pc:docMk/>
          <pc:sldMk cId="1481031766" sldId="338"/>
        </pc:sldMkLst>
      </pc:sldChg>
      <pc:sldChg chg="add del">
        <pc:chgData name="Li Zhang" userId="cb434a129f5f4335" providerId="LiveId" clId="{0CA6D3A4-18BF-064E-BE97-27F4A671F449}" dt="2024-07-06T08:00:26.836" v="4041"/>
        <pc:sldMkLst>
          <pc:docMk/>
          <pc:sldMk cId="3108657805" sldId="338"/>
        </pc:sldMkLst>
      </pc:sldChg>
      <pc:sldChg chg="addSp modSp add mod ord">
        <pc:chgData name="Li Zhang" userId="cb434a129f5f4335" providerId="LiveId" clId="{0CA6D3A4-18BF-064E-BE97-27F4A671F449}" dt="2024-07-07T14:15:37.600" v="18025" actId="207"/>
        <pc:sldMkLst>
          <pc:docMk/>
          <pc:sldMk cId="2221308868" sldId="339"/>
        </pc:sldMkLst>
        <pc:spChg chg="add mod">
          <ac:chgData name="Li Zhang" userId="cb434a129f5f4335" providerId="LiveId" clId="{0CA6D3A4-18BF-064E-BE97-27F4A671F449}" dt="2024-07-07T14:15:37.600" v="18025" actId="207"/>
          <ac:spMkLst>
            <pc:docMk/>
            <pc:sldMk cId="2221308868" sldId="339"/>
            <ac:spMk id="29" creationId="{5928ADCF-B3E4-E34F-923D-2AC616BF672A}"/>
          </ac:spMkLst>
        </pc:spChg>
        <pc:picChg chg="mod">
          <ac:chgData name="Li Zhang" userId="cb434a129f5f4335" providerId="LiveId" clId="{0CA6D3A4-18BF-064E-BE97-27F4A671F449}" dt="2024-07-07T14:14:47.762" v="18017" actId="1076"/>
          <ac:picMkLst>
            <pc:docMk/>
            <pc:sldMk cId="2221308868" sldId="339"/>
            <ac:picMk id="5122" creationId="{6D90225D-6CC3-864A-A8B8-9741700116F2}"/>
          </ac:picMkLst>
        </pc:picChg>
      </pc:sldChg>
      <pc:sldChg chg="addSp delSp modSp add mod ord">
        <pc:chgData name="Li Zhang" userId="cb434a129f5f4335" providerId="LiveId" clId="{0CA6D3A4-18BF-064E-BE97-27F4A671F449}" dt="2024-07-07T14:14:02.754" v="17906" actId="20578"/>
        <pc:sldMkLst>
          <pc:docMk/>
          <pc:sldMk cId="3587049808" sldId="340"/>
        </pc:sldMkLst>
        <pc:spChg chg="mod">
          <ac:chgData name="Li Zhang" userId="cb434a129f5f4335" providerId="LiveId" clId="{0CA6D3A4-18BF-064E-BE97-27F4A671F449}" dt="2024-07-06T08:31:19.665" v="4920" actId="20577"/>
          <ac:spMkLst>
            <pc:docMk/>
            <pc:sldMk cId="3587049808" sldId="340"/>
            <ac:spMk id="2" creationId="{928BB6E3-695B-2A4C-96FF-F47BF5AB9E88}"/>
          </ac:spMkLst>
        </pc:spChg>
        <pc:spChg chg="add mod">
          <ac:chgData name="Li Zhang" userId="cb434a129f5f4335" providerId="LiveId" clId="{0CA6D3A4-18BF-064E-BE97-27F4A671F449}" dt="2024-07-06T08:02:13.674" v="4054" actId="1076"/>
          <ac:spMkLst>
            <pc:docMk/>
            <pc:sldMk cId="3587049808" sldId="340"/>
            <ac:spMk id="29" creationId="{475D3067-FD08-7341-B53D-7610C1F5CA66}"/>
          </ac:spMkLst>
        </pc:spChg>
        <pc:spChg chg="add mod">
          <ac:chgData name="Li Zhang" userId="cb434a129f5f4335" providerId="LiveId" clId="{0CA6D3A4-18BF-064E-BE97-27F4A671F449}" dt="2024-07-06T08:02:13.674" v="4054" actId="1076"/>
          <ac:spMkLst>
            <pc:docMk/>
            <pc:sldMk cId="3587049808" sldId="340"/>
            <ac:spMk id="34" creationId="{D3B77094-1DDF-9048-90C0-A87817ACF0A9}"/>
          </ac:spMkLst>
        </pc:spChg>
        <pc:spChg chg="add mod">
          <ac:chgData name="Li Zhang" userId="cb434a129f5f4335" providerId="LiveId" clId="{0CA6D3A4-18BF-064E-BE97-27F4A671F449}" dt="2024-07-06T08:02:13.674" v="4054" actId="1076"/>
          <ac:spMkLst>
            <pc:docMk/>
            <pc:sldMk cId="3587049808" sldId="340"/>
            <ac:spMk id="35" creationId="{A8A8C306-7B4B-B64D-B514-47B8CA245756}"/>
          </ac:spMkLst>
        </pc:spChg>
        <pc:spChg chg="add mod">
          <ac:chgData name="Li Zhang" userId="cb434a129f5f4335" providerId="LiveId" clId="{0CA6D3A4-18BF-064E-BE97-27F4A671F449}" dt="2024-07-06T08:02:13.674" v="4054" actId="1076"/>
          <ac:spMkLst>
            <pc:docMk/>
            <pc:sldMk cId="3587049808" sldId="340"/>
            <ac:spMk id="37" creationId="{25B3E6BC-7ADA-CA42-8987-DA9AC0A56822}"/>
          </ac:spMkLst>
        </pc:spChg>
        <pc:spChg chg="add mod">
          <ac:chgData name="Li Zhang" userId="cb434a129f5f4335" providerId="LiveId" clId="{0CA6D3A4-18BF-064E-BE97-27F4A671F449}" dt="2024-07-06T08:02:16.115" v="4055" actId="20577"/>
          <ac:spMkLst>
            <pc:docMk/>
            <pc:sldMk cId="3587049808" sldId="340"/>
            <ac:spMk id="49" creationId="{8B725C90-E531-BD4D-A0B1-273CA1AE15CD}"/>
          </ac:spMkLst>
        </pc:spChg>
        <pc:picChg chg="add mod">
          <ac:chgData name="Li Zhang" userId="cb434a129f5f4335" providerId="LiveId" clId="{0CA6D3A4-18BF-064E-BE97-27F4A671F449}" dt="2024-07-06T08:02:13.674" v="4054" actId="1076"/>
          <ac:picMkLst>
            <pc:docMk/>
            <pc:sldMk cId="3587049808" sldId="340"/>
            <ac:picMk id="30" creationId="{F2598020-2AD3-9C43-A491-B4BD200F82B5}"/>
          </ac:picMkLst>
        </pc:picChg>
        <pc:picChg chg="add mod">
          <ac:chgData name="Li Zhang" userId="cb434a129f5f4335" providerId="LiveId" clId="{0CA6D3A4-18BF-064E-BE97-27F4A671F449}" dt="2024-07-06T08:02:13.674" v="4054" actId="1076"/>
          <ac:picMkLst>
            <pc:docMk/>
            <pc:sldMk cId="3587049808" sldId="340"/>
            <ac:picMk id="31" creationId="{DA4507D1-1269-C542-902C-FE0BB4462F6D}"/>
          </ac:picMkLst>
        </pc:picChg>
        <pc:picChg chg="add mod">
          <ac:chgData name="Li Zhang" userId="cb434a129f5f4335" providerId="LiveId" clId="{0CA6D3A4-18BF-064E-BE97-27F4A671F449}" dt="2024-07-06T08:02:13.674" v="4054" actId="1076"/>
          <ac:picMkLst>
            <pc:docMk/>
            <pc:sldMk cId="3587049808" sldId="340"/>
            <ac:picMk id="32" creationId="{D74358A1-8EC6-1440-9A5A-A4291E6F11DD}"/>
          </ac:picMkLst>
        </pc:picChg>
        <pc:picChg chg="add mod">
          <ac:chgData name="Li Zhang" userId="cb434a129f5f4335" providerId="LiveId" clId="{0CA6D3A4-18BF-064E-BE97-27F4A671F449}" dt="2024-07-06T08:02:13.674" v="4054" actId="1076"/>
          <ac:picMkLst>
            <pc:docMk/>
            <pc:sldMk cId="3587049808" sldId="340"/>
            <ac:picMk id="33" creationId="{EF92DCFE-CB70-EC40-8793-6875FC345B00}"/>
          </ac:picMkLst>
        </pc:picChg>
        <pc:picChg chg="del">
          <ac:chgData name="Li Zhang" userId="cb434a129f5f4335" providerId="LiveId" clId="{0CA6D3A4-18BF-064E-BE97-27F4A671F449}" dt="2024-07-06T08:01:54.565" v="4052" actId="478"/>
          <ac:picMkLst>
            <pc:docMk/>
            <pc:sldMk cId="3587049808" sldId="340"/>
            <ac:picMk id="5122" creationId="{6D90225D-6CC3-864A-A8B8-9741700116F2}"/>
          </ac:picMkLst>
        </pc:picChg>
        <pc:cxnChg chg="add mod">
          <ac:chgData name="Li Zhang" userId="cb434a129f5f4335" providerId="LiveId" clId="{0CA6D3A4-18BF-064E-BE97-27F4A671F449}" dt="2024-07-06T08:02:13.674" v="4054" actId="1076"/>
          <ac:cxnSpMkLst>
            <pc:docMk/>
            <pc:sldMk cId="3587049808" sldId="340"/>
            <ac:cxnSpMk id="36" creationId="{6AE05A97-D457-654C-B216-90EAD739E400}"/>
          </ac:cxnSpMkLst>
        </pc:cxnChg>
      </pc:sldChg>
      <pc:sldChg chg="addSp delSp modSp new mod modAnim modNotesTx">
        <pc:chgData name="Li Zhang" userId="cb434a129f5f4335" providerId="LiveId" clId="{0CA6D3A4-18BF-064E-BE97-27F4A671F449}" dt="2024-07-06T09:14:09.589" v="6698"/>
        <pc:sldMkLst>
          <pc:docMk/>
          <pc:sldMk cId="1333841989" sldId="341"/>
        </pc:sldMkLst>
        <pc:spChg chg="mod">
          <ac:chgData name="Li Zhang" userId="cb434a129f5f4335" providerId="LiveId" clId="{0CA6D3A4-18BF-064E-BE97-27F4A671F449}" dt="2024-07-06T08:55:14.913" v="5778" actId="27636"/>
          <ac:spMkLst>
            <pc:docMk/>
            <pc:sldMk cId="1333841989" sldId="341"/>
            <ac:spMk id="2" creationId="{67599968-F43A-2E4F-AD65-2B5097A524AD}"/>
          </ac:spMkLst>
        </pc:spChg>
        <pc:spChg chg="mod">
          <ac:chgData name="Li Zhang" userId="cb434a129f5f4335" providerId="LiveId" clId="{0CA6D3A4-18BF-064E-BE97-27F4A671F449}" dt="2024-07-06T09:13:09.760" v="6695" actId="20577"/>
          <ac:spMkLst>
            <pc:docMk/>
            <pc:sldMk cId="1333841989" sldId="341"/>
            <ac:spMk id="3" creationId="{75D68F6E-DEA5-6647-A0E1-8E57545288DA}"/>
          </ac:spMkLst>
        </pc:spChg>
        <pc:grpChg chg="add del mod">
          <ac:chgData name="Li Zhang" userId="cb434a129f5f4335" providerId="LiveId" clId="{0CA6D3A4-18BF-064E-BE97-27F4A671F449}" dt="2024-07-06T09:05:29.924" v="5937" actId="165"/>
          <ac:grpSpMkLst>
            <pc:docMk/>
            <pc:sldMk cId="1333841989" sldId="341"/>
            <ac:grpSpMk id="8" creationId="{78635B1F-8DEA-074F-BE72-B42B277BC5A8}"/>
          </ac:grpSpMkLst>
        </pc:grpChg>
        <pc:grpChg chg="add del mod">
          <ac:chgData name="Li Zhang" userId="cb434a129f5f4335" providerId="LiveId" clId="{0CA6D3A4-18BF-064E-BE97-27F4A671F449}" dt="2024-07-06T09:05:26.322" v="5936" actId="478"/>
          <ac:grpSpMkLst>
            <pc:docMk/>
            <pc:sldMk cId="1333841989" sldId="341"/>
            <ac:grpSpMk id="9" creationId="{A2D36D5B-41AE-8C40-ABDC-10855B8E90AC}"/>
          </ac:grpSpMkLst>
        </pc:grpChg>
        <pc:grpChg chg="add mod">
          <ac:chgData name="Li Zhang" userId="cb434a129f5f4335" providerId="LiveId" clId="{0CA6D3A4-18BF-064E-BE97-27F4A671F449}" dt="2024-07-06T09:10:31.391" v="6077" actId="1076"/>
          <ac:grpSpMkLst>
            <pc:docMk/>
            <pc:sldMk cId="1333841989" sldId="341"/>
            <ac:grpSpMk id="10" creationId="{4AC8D193-B16C-3343-9939-4DA7E5CB3076}"/>
          </ac:grpSpMkLst>
        </pc:grpChg>
        <pc:picChg chg="add mod topLvl">
          <ac:chgData name="Li Zhang" userId="cb434a129f5f4335" providerId="LiveId" clId="{0CA6D3A4-18BF-064E-BE97-27F4A671F449}" dt="2024-07-06T09:08:08.890" v="6056" actId="164"/>
          <ac:picMkLst>
            <pc:docMk/>
            <pc:sldMk cId="1333841989" sldId="341"/>
            <ac:picMk id="4" creationId="{AD7FE3F9-ECCB-E846-8F73-83526DB78682}"/>
          </ac:picMkLst>
        </pc:picChg>
        <pc:picChg chg="add mod topLvl modCrop">
          <ac:chgData name="Li Zhang" userId="cb434a129f5f4335" providerId="LiveId" clId="{0CA6D3A4-18BF-064E-BE97-27F4A671F449}" dt="2024-07-06T09:08:08.890" v="6056" actId="164"/>
          <ac:picMkLst>
            <pc:docMk/>
            <pc:sldMk cId="1333841989" sldId="341"/>
            <ac:picMk id="5" creationId="{8B6DB303-F907-094C-A330-9EC52FE77253}"/>
          </ac:picMkLst>
        </pc:picChg>
        <pc:picChg chg="add mod modCrop">
          <ac:chgData name="Li Zhang" userId="cb434a129f5f4335" providerId="LiveId" clId="{0CA6D3A4-18BF-064E-BE97-27F4A671F449}" dt="2024-07-06T08:52:42.098" v="5741" actId="732"/>
          <ac:picMkLst>
            <pc:docMk/>
            <pc:sldMk cId="1333841989" sldId="341"/>
            <ac:picMk id="6" creationId="{4EBE56D5-2299-E646-9A72-8F4EDE5A0D30}"/>
          </ac:picMkLst>
        </pc:picChg>
        <pc:picChg chg="add mod modCrop">
          <ac:chgData name="Li Zhang" userId="cb434a129f5f4335" providerId="LiveId" clId="{0CA6D3A4-18BF-064E-BE97-27F4A671F449}" dt="2024-07-06T08:52:52.316" v="5742" actId="732"/>
          <ac:picMkLst>
            <pc:docMk/>
            <pc:sldMk cId="1333841989" sldId="341"/>
            <ac:picMk id="7" creationId="{69BF3A33-5DA7-4E47-BF2F-E99DFE124D16}"/>
          </ac:picMkLst>
        </pc:picChg>
      </pc:sldChg>
      <pc:sldChg chg="modSp add del mod modShow">
        <pc:chgData name="Li Zhang" userId="cb434a129f5f4335" providerId="LiveId" clId="{0CA6D3A4-18BF-064E-BE97-27F4A671F449}" dt="2024-07-06T09:16:06.991" v="6702" actId="2696"/>
        <pc:sldMkLst>
          <pc:docMk/>
          <pc:sldMk cId="599962206" sldId="342"/>
        </pc:sldMkLst>
        <pc:grpChg chg="mod">
          <ac:chgData name="Li Zhang" userId="cb434a129f5f4335" providerId="LiveId" clId="{0CA6D3A4-18BF-064E-BE97-27F4A671F449}" dt="2024-07-06T09:16:02.526" v="6701" actId="1076"/>
          <ac:grpSpMkLst>
            <pc:docMk/>
            <pc:sldMk cId="599962206" sldId="342"/>
            <ac:grpSpMk id="8" creationId="{78635B1F-8DEA-074F-BE72-B42B277BC5A8}"/>
          </ac:grpSpMkLst>
        </pc:grpChg>
        <pc:grpChg chg="mod">
          <ac:chgData name="Li Zhang" userId="cb434a129f5f4335" providerId="LiveId" clId="{0CA6D3A4-18BF-064E-BE97-27F4A671F449}" dt="2024-07-06T09:16:01.226" v="6700" actId="1076"/>
          <ac:grpSpMkLst>
            <pc:docMk/>
            <pc:sldMk cId="599962206" sldId="342"/>
            <ac:grpSpMk id="9" creationId="{A2D36D5B-41AE-8C40-ABDC-10855B8E90AC}"/>
          </ac:grpSpMkLst>
        </pc:grpChg>
      </pc:sldChg>
      <pc:sldChg chg="addSp delSp modSp new mod modAnim modNotesTx">
        <pc:chgData name="Li Zhang" userId="cb434a129f5f4335" providerId="LiveId" clId="{0CA6D3A4-18BF-064E-BE97-27F4A671F449}" dt="2024-07-08T00:02:28.537" v="19919" actId="20577"/>
        <pc:sldMkLst>
          <pc:docMk/>
          <pc:sldMk cId="3884230719" sldId="342"/>
        </pc:sldMkLst>
        <pc:spChg chg="mod">
          <ac:chgData name="Li Zhang" userId="cb434a129f5f4335" providerId="LiveId" clId="{0CA6D3A4-18BF-064E-BE97-27F4A671F449}" dt="2024-07-06T09:23:54.394" v="6909" actId="20577"/>
          <ac:spMkLst>
            <pc:docMk/>
            <pc:sldMk cId="3884230719" sldId="342"/>
            <ac:spMk id="2" creationId="{9E72E98A-8394-2E44-811E-DCA841AE999A}"/>
          </ac:spMkLst>
        </pc:spChg>
        <pc:spChg chg="del">
          <ac:chgData name="Li Zhang" userId="cb434a129f5f4335" providerId="LiveId" clId="{0CA6D3A4-18BF-064E-BE97-27F4A671F449}" dt="2024-07-06T09:21:16.415" v="6884" actId="478"/>
          <ac:spMkLst>
            <pc:docMk/>
            <pc:sldMk cId="3884230719" sldId="342"/>
            <ac:spMk id="3" creationId="{CD854876-0942-974C-B8C3-554AD51E0BF7}"/>
          </ac:spMkLst>
        </pc:spChg>
        <pc:spChg chg="add mod">
          <ac:chgData name="Li Zhang" userId="cb434a129f5f4335" providerId="LiveId" clId="{0CA6D3A4-18BF-064E-BE97-27F4A671F449}" dt="2024-07-06T10:54:57.123" v="7649" actId="14100"/>
          <ac:spMkLst>
            <pc:docMk/>
            <pc:sldMk cId="3884230719" sldId="342"/>
            <ac:spMk id="9" creationId="{8648BF1B-9853-804B-A143-1C61675CFE25}"/>
          </ac:spMkLst>
        </pc:spChg>
        <pc:spChg chg="add del mod">
          <ac:chgData name="Li Zhang" userId="cb434a129f5f4335" providerId="LiveId" clId="{0CA6D3A4-18BF-064E-BE97-27F4A671F449}" dt="2024-07-06T10:54:41.730" v="7644" actId="478"/>
          <ac:spMkLst>
            <pc:docMk/>
            <pc:sldMk cId="3884230719" sldId="342"/>
            <ac:spMk id="10" creationId="{2E9A033C-AC08-944A-BFC4-056CDC81E2EC}"/>
          </ac:spMkLst>
        </pc:spChg>
        <pc:spChg chg="add mod">
          <ac:chgData name="Li Zhang" userId="cb434a129f5f4335" providerId="LiveId" clId="{0CA6D3A4-18BF-064E-BE97-27F4A671F449}" dt="2024-07-06T09:21:12.518" v="6883" actId="403"/>
          <ac:spMkLst>
            <pc:docMk/>
            <pc:sldMk cId="3884230719" sldId="342"/>
            <ac:spMk id="11" creationId="{3656C170-E8A2-DE44-8989-0D56B4CC4C8F}"/>
          </ac:spMkLst>
        </pc:spChg>
        <pc:spChg chg="add mod">
          <ac:chgData name="Li Zhang" userId="cb434a129f5f4335" providerId="LiveId" clId="{0CA6D3A4-18BF-064E-BE97-27F4A671F449}" dt="2024-07-06T10:43:52.408" v="7041" actId="14861"/>
          <ac:spMkLst>
            <pc:docMk/>
            <pc:sldMk cId="3884230719" sldId="342"/>
            <ac:spMk id="12" creationId="{434008C7-760E-CB41-953F-BC130999F4A6}"/>
          </ac:spMkLst>
        </pc:spChg>
        <pc:spChg chg="add mod">
          <ac:chgData name="Li Zhang" userId="cb434a129f5f4335" providerId="LiveId" clId="{0CA6D3A4-18BF-064E-BE97-27F4A671F449}" dt="2024-07-06T09:20:39.513" v="6880" actId="1038"/>
          <ac:spMkLst>
            <pc:docMk/>
            <pc:sldMk cId="3884230719" sldId="342"/>
            <ac:spMk id="14" creationId="{D242EF66-ACE9-1642-B8DD-D235AFB3872C}"/>
          </ac:spMkLst>
        </pc:spChg>
        <pc:spChg chg="add del mod">
          <ac:chgData name="Li Zhang" userId="cb434a129f5f4335" providerId="LiveId" clId="{0CA6D3A4-18BF-064E-BE97-27F4A671F449}" dt="2024-07-06T10:54:42.828" v="7645" actId="478"/>
          <ac:spMkLst>
            <pc:docMk/>
            <pc:sldMk cId="3884230719" sldId="342"/>
            <ac:spMk id="21" creationId="{29AECA49-A625-2F4A-BEF0-EB9C8A752303}"/>
          </ac:spMkLst>
        </pc:spChg>
        <pc:spChg chg="add mod">
          <ac:chgData name="Li Zhang" userId="cb434a129f5f4335" providerId="LiveId" clId="{0CA6D3A4-18BF-064E-BE97-27F4A671F449}" dt="2024-07-06T10:54:43.842" v="7646"/>
          <ac:spMkLst>
            <pc:docMk/>
            <pc:sldMk cId="3884230719" sldId="342"/>
            <ac:spMk id="22" creationId="{B5263B47-175D-7040-AB20-A63512F79628}"/>
          </ac:spMkLst>
        </pc:spChg>
        <pc:spChg chg="add mod">
          <ac:chgData name="Li Zhang" userId="cb434a129f5f4335" providerId="LiveId" clId="{0CA6D3A4-18BF-064E-BE97-27F4A671F449}" dt="2024-07-06T10:54:43.842" v="7646"/>
          <ac:spMkLst>
            <pc:docMk/>
            <pc:sldMk cId="3884230719" sldId="342"/>
            <ac:spMk id="23" creationId="{DD3108A6-6E32-644E-BF70-788F95BF5132}"/>
          </ac:spMkLst>
        </pc:spChg>
        <pc:spChg chg="add mod">
          <ac:chgData name="Li Zhang" userId="cb434a129f5f4335" providerId="LiveId" clId="{0CA6D3A4-18BF-064E-BE97-27F4A671F449}" dt="2024-07-06T10:55:18.191" v="7651" actId="114"/>
          <ac:spMkLst>
            <pc:docMk/>
            <pc:sldMk cId="3884230719" sldId="342"/>
            <ac:spMk id="24" creationId="{6B8D1529-2CE4-C94E-B370-43FB44FD8977}"/>
          </ac:spMkLst>
        </pc:spChg>
        <pc:grpChg chg="add mod">
          <ac:chgData name="Li Zhang" userId="cb434a129f5f4335" providerId="LiveId" clId="{0CA6D3A4-18BF-064E-BE97-27F4A671F449}" dt="2024-07-06T10:43:52.408" v="7041" actId="14861"/>
          <ac:grpSpMkLst>
            <pc:docMk/>
            <pc:sldMk cId="3884230719" sldId="342"/>
            <ac:grpSpMk id="8" creationId="{88F48CA0-4028-1440-AF8B-B57EE2110E79}"/>
          </ac:grpSpMkLst>
        </pc:grpChg>
        <pc:picChg chg="add mod">
          <ac:chgData name="Li Zhang" userId="cb434a129f5f4335" providerId="LiveId" clId="{0CA6D3A4-18BF-064E-BE97-27F4A671F449}" dt="2024-07-06T10:43:56.023" v="7042" actId="14861"/>
          <ac:picMkLst>
            <pc:docMk/>
            <pc:sldMk cId="3884230719" sldId="342"/>
            <ac:picMk id="4" creationId="{AC1D4FC7-8C3D-6A41-81F1-4D7939AE21E0}"/>
          </ac:picMkLst>
        </pc:picChg>
        <pc:picChg chg="add mod">
          <ac:chgData name="Li Zhang" userId="cb434a129f5f4335" providerId="LiveId" clId="{0CA6D3A4-18BF-064E-BE97-27F4A671F449}" dt="2024-07-06T09:17:55.140" v="6752" actId="164"/>
          <ac:picMkLst>
            <pc:docMk/>
            <pc:sldMk cId="3884230719" sldId="342"/>
            <ac:picMk id="5" creationId="{16F59DA5-9F81-234E-98AE-C77EA021A72E}"/>
          </ac:picMkLst>
        </pc:picChg>
        <pc:picChg chg="add mod">
          <ac:chgData name="Li Zhang" userId="cb434a129f5f4335" providerId="LiveId" clId="{0CA6D3A4-18BF-064E-BE97-27F4A671F449}" dt="2024-07-06T09:17:55.140" v="6752" actId="164"/>
          <ac:picMkLst>
            <pc:docMk/>
            <pc:sldMk cId="3884230719" sldId="342"/>
            <ac:picMk id="6" creationId="{99CA1D50-8A37-7C4A-A9C8-681B8F861A17}"/>
          </ac:picMkLst>
        </pc:picChg>
        <pc:picChg chg="add mod">
          <ac:chgData name="Li Zhang" userId="cb434a129f5f4335" providerId="LiveId" clId="{0CA6D3A4-18BF-064E-BE97-27F4A671F449}" dt="2024-07-06T09:17:55.140" v="6752" actId="164"/>
          <ac:picMkLst>
            <pc:docMk/>
            <pc:sldMk cId="3884230719" sldId="342"/>
            <ac:picMk id="7" creationId="{7F32CB27-00F6-DD44-9B6E-EF35761432BD}"/>
          </ac:picMkLst>
        </pc:picChg>
        <pc:cxnChg chg="add mod">
          <ac:chgData name="Li Zhang" userId="cb434a129f5f4335" providerId="LiveId" clId="{0CA6D3A4-18BF-064E-BE97-27F4A671F449}" dt="2024-07-06T10:39:22.575" v="6912" actId="14100"/>
          <ac:cxnSpMkLst>
            <pc:docMk/>
            <pc:sldMk cId="3884230719" sldId="342"/>
            <ac:cxnSpMk id="13" creationId="{E371D296-C7E8-6749-97A2-4DD62C7DE77D}"/>
          </ac:cxnSpMkLst>
        </pc:cxnChg>
      </pc:sldChg>
      <pc:sldChg chg="addSp delSp modSp add mod modNotesTx">
        <pc:chgData name="Li Zhang" userId="cb434a129f5f4335" providerId="LiveId" clId="{0CA6D3A4-18BF-064E-BE97-27F4A671F449}" dt="2024-07-08T02:17:27.383" v="24588" actId="20577"/>
        <pc:sldMkLst>
          <pc:docMk/>
          <pc:sldMk cId="431350412" sldId="343"/>
        </pc:sldMkLst>
        <pc:spChg chg="mod">
          <ac:chgData name="Li Zhang" userId="cb434a129f5f4335" providerId="LiveId" clId="{0CA6D3A4-18BF-064E-BE97-27F4A671F449}" dt="2024-07-08T02:17:27.383" v="24588" actId="20577"/>
          <ac:spMkLst>
            <pc:docMk/>
            <pc:sldMk cId="431350412" sldId="343"/>
            <ac:spMk id="2" creationId="{9E72E98A-8394-2E44-811E-DCA841AE999A}"/>
          </ac:spMkLst>
        </pc:spChg>
        <pc:spChg chg="del">
          <ac:chgData name="Li Zhang" userId="cb434a129f5f4335" providerId="LiveId" clId="{0CA6D3A4-18BF-064E-BE97-27F4A671F449}" dt="2024-07-06T10:39:58.531" v="6967" actId="478"/>
          <ac:spMkLst>
            <pc:docMk/>
            <pc:sldMk cId="431350412" sldId="343"/>
            <ac:spMk id="9" creationId="{8648BF1B-9853-804B-A143-1C61675CFE25}"/>
          </ac:spMkLst>
        </pc:spChg>
        <pc:spChg chg="mod">
          <ac:chgData name="Li Zhang" userId="cb434a129f5f4335" providerId="LiveId" clId="{0CA6D3A4-18BF-064E-BE97-27F4A671F449}" dt="2024-07-06T10:45:40.052" v="7147" actId="20577"/>
          <ac:spMkLst>
            <pc:docMk/>
            <pc:sldMk cId="431350412" sldId="343"/>
            <ac:spMk id="10" creationId="{2E9A033C-AC08-944A-BFC4-056CDC81E2EC}"/>
          </ac:spMkLst>
        </pc:spChg>
        <pc:spChg chg="del">
          <ac:chgData name="Li Zhang" userId="cb434a129f5f4335" providerId="LiveId" clId="{0CA6D3A4-18BF-064E-BE97-27F4A671F449}" dt="2024-07-06T10:42:09.701" v="6994" actId="478"/>
          <ac:spMkLst>
            <pc:docMk/>
            <pc:sldMk cId="431350412" sldId="343"/>
            <ac:spMk id="12" creationId="{434008C7-760E-CB41-953F-BC130999F4A6}"/>
          </ac:spMkLst>
        </pc:spChg>
        <pc:spChg chg="del">
          <ac:chgData name="Li Zhang" userId="cb434a129f5f4335" providerId="LiveId" clId="{0CA6D3A4-18BF-064E-BE97-27F4A671F449}" dt="2024-07-06T10:40:01.444" v="6969" actId="478"/>
          <ac:spMkLst>
            <pc:docMk/>
            <pc:sldMk cId="431350412" sldId="343"/>
            <ac:spMk id="14" creationId="{D242EF66-ACE9-1642-B8DD-D235AFB3872C}"/>
          </ac:spMkLst>
        </pc:spChg>
        <pc:spChg chg="add mod">
          <ac:chgData name="Li Zhang" userId="cb434a129f5f4335" providerId="LiveId" clId="{0CA6D3A4-18BF-064E-BE97-27F4A671F449}" dt="2024-07-06T10:57:03.922" v="7670" actId="20577"/>
          <ac:spMkLst>
            <pc:docMk/>
            <pc:sldMk cId="431350412" sldId="343"/>
            <ac:spMk id="25" creationId="{705283EF-3733-D442-8CA7-33BB437A8D6B}"/>
          </ac:spMkLst>
        </pc:spChg>
        <pc:grpChg chg="del">
          <ac:chgData name="Li Zhang" userId="cb434a129f5f4335" providerId="LiveId" clId="{0CA6D3A4-18BF-064E-BE97-27F4A671F449}" dt="2024-07-06T10:43:10.296" v="7023" actId="165"/>
          <ac:grpSpMkLst>
            <pc:docMk/>
            <pc:sldMk cId="431350412" sldId="343"/>
            <ac:grpSpMk id="8" creationId="{88F48CA0-4028-1440-AF8B-B57EE2110E79}"/>
          </ac:grpSpMkLst>
        </pc:grpChg>
        <pc:picChg chg="del">
          <ac:chgData name="Li Zhang" userId="cb434a129f5f4335" providerId="LiveId" clId="{0CA6D3A4-18BF-064E-BE97-27F4A671F449}" dt="2024-07-06T10:39:57.757" v="6966" actId="478"/>
          <ac:picMkLst>
            <pc:docMk/>
            <pc:sldMk cId="431350412" sldId="343"/>
            <ac:picMk id="4" creationId="{AC1D4FC7-8C3D-6A41-81F1-4D7939AE21E0}"/>
          </ac:picMkLst>
        </pc:picChg>
        <pc:picChg chg="mod topLvl">
          <ac:chgData name="Li Zhang" userId="cb434a129f5f4335" providerId="LiveId" clId="{0CA6D3A4-18BF-064E-BE97-27F4A671F449}" dt="2024-07-06T10:43:43.274" v="7040" actId="14861"/>
          <ac:picMkLst>
            <pc:docMk/>
            <pc:sldMk cId="431350412" sldId="343"/>
            <ac:picMk id="5" creationId="{16F59DA5-9F81-234E-98AE-C77EA021A72E}"/>
          </ac:picMkLst>
        </pc:picChg>
        <pc:picChg chg="mod topLvl">
          <ac:chgData name="Li Zhang" userId="cb434a129f5f4335" providerId="LiveId" clId="{0CA6D3A4-18BF-064E-BE97-27F4A671F449}" dt="2024-07-06T10:43:43.274" v="7040" actId="14861"/>
          <ac:picMkLst>
            <pc:docMk/>
            <pc:sldMk cId="431350412" sldId="343"/>
            <ac:picMk id="6" creationId="{99CA1D50-8A37-7C4A-A9C8-681B8F861A17}"/>
          </ac:picMkLst>
        </pc:picChg>
        <pc:picChg chg="mod topLvl">
          <ac:chgData name="Li Zhang" userId="cb434a129f5f4335" providerId="LiveId" clId="{0CA6D3A4-18BF-064E-BE97-27F4A671F449}" dt="2024-07-06T10:43:43.274" v="7040" actId="14861"/>
          <ac:picMkLst>
            <pc:docMk/>
            <pc:sldMk cId="431350412" sldId="343"/>
            <ac:picMk id="7" creationId="{7F32CB27-00F6-DD44-9B6E-EF35761432BD}"/>
          </ac:picMkLst>
        </pc:picChg>
        <pc:picChg chg="add mod">
          <ac:chgData name="Li Zhang" userId="cb434a129f5f4335" providerId="LiveId" clId="{0CA6D3A4-18BF-064E-BE97-27F4A671F449}" dt="2024-07-06T10:43:38.989" v="7039" actId="14861"/>
          <ac:picMkLst>
            <pc:docMk/>
            <pc:sldMk cId="431350412" sldId="343"/>
            <ac:picMk id="15" creationId="{18C6058F-FAA0-AF4B-ADAC-A5366C4C37A5}"/>
          </ac:picMkLst>
        </pc:picChg>
        <pc:cxnChg chg="del mod">
          <ac:chgData name="Li Zhang" userId="cb434a129f5f4335" providerId="LiveId" clId="{0CA6D3A4-18BF-064E-BE97-27F4A671F449}" dt="2024-07-06T10:39:59.356" v="6968" actId="478"/>
          <ac:cxnSpMkLst>
            <pc:docMk/>
            <pc:sldMk cId="431350412" sldId="343"/>
            <ac:cxnSpMk id="13" creationId="{E371D296-C7E8-6749-97A2-4DD62C7DE77D}"/>
          </ac:cxnSpMkLst>
        </pc:cxnChg>
        <pc:cxnChg chg="add mod">
          <ac:chgData name="Li Zhang" userId="cb434a129f5f4335" providerId="LiveId" clId="{0CA6D3A4-18BF-064E-BE97-27F4A671F449}" dt="2024-07-06T10:43:03.450" v="7022" actId="692"/>
          <ac:cxnSpMkLst>
            <pc:docMk/>
            <pc:sldMk cId="431350412" sldId="343"/>
            <ac:cxnSpMk id="16" creationId="{8C65F8A9-84A8-024C-B66D-BE41AF51CB5E}"/>
          </ac:cxnSpMkLst>
        </pc:cxnChg>
        <pc:cxnChg chg="add mod">
          <ac:chgData name="Li Zhang" userId="cb434a129f5f4335" providerId="LiveId" clId="{0CA6D3A4-18BF-064E-BE97-27F4A671F449}" dt="2024-07-06T10:43:03.450" v="7022" actId="692"/>
          <ac:cxnSpMkLst>
            <pc:docMk/>
            <pc:sldMk cId="431350412" sldId="343"/>
            <ac:cxnSpMk id="17" creationId="{84F2C577-19E4-6C40-816A-CD15DCB0F1A2}"/>
          </ac:cxnSpMkLst>
        </pc:cxnChg>
        <pc:cxnChg chg="add mod">
          <ac:chgData name="Li Zhang" userId="cb434a129f5f4335" providerId="LiveId" clId="{0CA6D3A4-18BF-064E-BE97-27F4A671F449}" dt="2024-07-06T10:43:03.450" v="7022" actId="692"/>
          <ac:cxnSpMkLst>
            <pc:docMk/>
            <pc:sldMk cId="431350412" sldId="343"/>
            <ac:cxnSpMk id="18" creationId="{6EAA8DFF-4563-2B4C-8F9F-ADEFBF58CF4D}"/>
          </ac:cxnSpMkLst>
        </pc:cxnChg>
        <pc:cxnChg chg="add mod">
          <ac:chgData name="Li Zhang" userId="cb434a129f5f4335" providerId="LiveId" clId="{0CA6D3A4-18BF-064E-BE97-27F4A671F449}" dt="2024-07-06T10:43:03.450" v="7022" actId="692"/>
          <ac:cxnSpMkLst>
            <pc:docMk/>
            <pc:sldMk cId="431350412" sldId="343"/>
            <ac:cxnSpMk id="21" creationId="{7E61EA57-F3A0-3C48-B434-55DF3C6BD412}"/>
          </ac:cxnSpMkLst>
        </pc:cxnChg>
        <pc:cxnChg chg="add mod">
          <ac:chgData name="Li Zhang" userId="cb434a129f5f4335" providerId="LiveId" clId="{0CA6D3A4-18BF-064E-BE97-27F4A671F449}" dt="2024-07-06T10:44:32.127" v="7062" actId="692"/>
          <ac:cxnSpMkLst>
            <pc:docMk/>
            <pc:sldMk cId="431350412" sldId="343"/>
            <ac:cxnSpMk id="23" creationId="{AE1F46E0-2EB6-D647-BDB6-64D01AC58054}"/>
          </ac:cxnSpMkLst>
        </pc:cxnChg>
      </pc:sldChg>
      <pc:sldChg chg="addSp delSp modSp add mod modNotesTx">
        <pc:chgData name="Li Zhang" userId="cb434a129f5f4335" providerId="LiveId" clId="{0CA6D3A4-18BF-064E-BE97-27F4A671F449}" dt="2024-07-08T00:00:03.476" v="19319" actId="20577"/>
        <pc:sldMkLst>
          <pc:docMk/>
          <pc:sldMk cId="428890344" sldId="344"/>
        </pc:sldMkLst>
        <pc:spChg chg="mod">
          <ac:chgData name="Li Zhang" userId="cb434a129f5f4335" providerId="LiveId" clId="{0CA6D3A4-18BF-064E-BE97-27F4A671F449}" dt="2024-07-06T10:50:27.795" v="7533" actId="20577"/>
          <ac:spMkLst>
            <pc:docMk/>
            <pc:sldMk cId="428890344" sldId="344"/>
            <ac:spMk id="2" creationId="{9E72E98A-8394-2E44-811E-DCA841AE999A}"/>
          </ac:spMkLst>
        </pc:spChg>
        <pc:spChg chg="del">
          <ac:chgData name="Li Zhang" userId="cb434a129f5f4335" providerId="LiveId" clId="{0CA6D3A4-18BF-064E-BE97-27F4A671F449}" dt="2024-07-06T10:50:15.217" v="7504" actId="478"/>
          <ac:spMkLst>
            <pc:docMk/>
            <pc:sldMk cId="428890344" sldId="344"/>
            <ac:spMk id="9" creationId="{8648BF1B-9853-804B-A143-1C61675CFE25}"/>
          </ac:spMkLst>
        </pc:spChg>
        <pc:spChg chg="mod">
          <ac:chgData name="Li Zhang" userId="cb434a129f5f4335" providerId="LiveId" clId="{0CA6D3A4-18BF-064E-BE97-27F4A671F449}" dt="2024-07-06T10:53:32.714" v="7637" actId="1035"/>
          <ac:spMkLst>
            <pc:docMk/>
            <pc:sldMk cId="428890344" sldId="344"/>
            <ac:spMk id="10" creationId="{2E9A033C-AC08-944A-BFC4-056CDC81E2EC}"/>
          </ac:spMkLst>
        </pc:spChg>
        <pc:spChg chg="del">
          <ac:chgData name="Li Zhang" userId="cb434a129f5f4335" providerId="LiveId" clId="{0CA6D3A4-18BF-064E-BE97-27F4A671F449}" dt="2024-07-06T10:50:14.799" v="7503" actId="478"/>
          <ac:spMkLst>
            <pc:docMk/>
            <pc:sldMk cId="428890344" sldId="344"/>
            <ac:spMk id="11" creationId="{3656C170-E8A2-DE44-8989-0D56B4CC4C8F}"/>
          </ac:spMkLst>
        </pc:spChg>
        <pc:spChg chg="del">
          <ac:chgData name="Li Zhang" userId="cb434a129f5f4335" providerId="LiveId" clId="{0CA6D3A4-18BF-064E-BE97-27F4A671F449}" dt="2024-07-06T10:50:13.603" v="7502" actId="478"/>
          <ac:spMkLst>
            <pc:docMk/>
            <pc:sldMk cId="428890344" sldId="344"/>
            <ac:spMk id="12" creationId="{434008C7-760E-CB41-953F-BC130999F4A6}"/>
          </ac:spMkLst>
        </pc:spChg>
        <pc:spChg chg="del">
          <ac:chgData name="Li Zhang" userId="cb434a129f5f4335" providerId="LiveId" clId="{0CA6D3A4-18BF-064E-BE97-27F4A671F449}" dt="2024-07-06T10:50:11.829" v="7500" actId="478"/>
          <ac:spMkLst>
            <pc:docMk/>
            <pc:sldMk cId="428890344" sldId="344"/>
            <ac:spMk id="14" creationId="{D242EF66-ACE9-1642-B8DD-D235AFB3872C}"/>
          </ac:spMkLst>
        </pc:spChg>
        <pc:spChg chg="add mod">
          <ac:chgData name="Li Zhang" userId="cb434a129f5f4335" providerId="LiveId" clId="{0CA6D3A4-18BF-064E-BE97-27F4A671F449}" dt="2024-07-06T10:54:26.366" v="7643" actId="14100"/>
          <ac:spMkLst>
            <pc:docMk/>
            <pc:sldMk cId="428890344" sldId="344"/>
            <ac:spMk id="15" creationId="{24E71761-C3FA-8B47-8167-DF51ABEA1B8D}"/>
          </ac:spMkLst>
        </pc:spChg>
        <pc:spChg chg="add del mod">
          <ac:chgData name="Li Zhang" userId="cb434a129f5f4335" providerId="LiveId" clId="{0CA6D3A4-18BF-064E-BE97-27F4A671F449}" dt="2024-07-06T10:52:26.530" v="7577"/>
          <ac:spMkLst>
            <pc:docMk/>
            <pc:sldMk cId="428890344" sldId="344"/>
            <ac:spMk id="16" creationId="{1AE51CDE-821D-A04B-8822-2C1B7DD9AF67}"/>
          </ac:spMkLst>
        </pc:spChg>
        <pc:spChg chg="mod">
          <ac:chgData name="Li Zhang" userId="cb434a129f5f4335" providerId="LiveId" clId="{0CA6D3A4-18BF-064E-BE97-27F4A671F449}" dt="2024-07-06T10:53:32.714" v="7637" actId="1035"/>
          <ac:spMkLst>
            <pc:docMk/>
            <pc:sldMk cId="428890344" sldId="344"/>
            <ac:spMk id="21" creationId="{29AECA49-A625-2F4A-BEF0-EB9C8A752303}"/>
          </ac:spMkLst>
        </pc:spChg>
        <pc:grpChg chg="del">
          <ac:chgData name="Li Zhang" userId="cb434a129f5f4335" providerId="LiveId" clId="{0CA6D3A4-18BF-064E-BE97-27F4A671F449}" dt="2024-07-06T10:50:12.852" v="7501" actId="478"/>
          <ac:grpSpMkLst>
            <pc:docMk/>
            <pc:sldMk cId="428890344" sldId="344"/>
            <ac:grpSpMk id="8" creationId="{88F48CA0-4028-1440-AF8B-B57EE2110E79}"/>
          </ac:grpSpMkLst>
        </pc:grpChg>
        <pc:cxnChg chg="del mod">
          <ac:chgData name="Li Zhang" userId="cb434a129f5f4335" providerId="LiveId" clId="{0CA6D3A4-18BF-064E-BE97-27F4A671F449}" dt="2024-07-06T10:50:11.036" v="7499" actId="478"/>
          <ac:cxnSpMkLst>
            <pc:docMk/>
            <pc:sldMk cId="428890344" sldId="344"/>
            <ac:cxnSpMk id="13" creationId="{E371D296-C7E8-6749-97A2-4DD62C7DE77D}"/>
          </ac:cxnSpMkLst>
        </pc:cxnChg>
      </pc:sldChg>
      <pc:sldChg chg="addSp delSp modSp add mod modAnim">
        <pc:chgData name="Li Zhang" userId="cb434a129f5f4335" providerId="LiveId" clId="{0CA6D3A4-18BF-064E-BE97-27F4A671F449}" dt="2024-07-08T02:17:34.086" v="24590"/>
        <pc:sldMkLst>
          <pc:docMk/>
          <pc:sldMk cId="3972135023" sldId="345"/>
        </pc:sldMkLst>
        <pc:spChg chg="mod">
          <ac:chgData name="Li Zhang" userId="cb434a129f5f4335" providerId="LiveId" clId="{0CA6D3A4-18BF-064E-BE97-27F4A671F449}" dt="2024-07-08T02:17:34.086" v="24590"/>
          <ac:spMkLst>
            <pc:docMk/>
            <pc:sldMk cId="3972135023" sldId="345"/>
            <ac:spMk id="2" creationId="{9E72E98A-8394-2E44-811E-DCA841AE999A}"/>
          </ac:spMkLst>
        </pc:spChg>
        <pc:spChg chg="mod">
          <ac:chgData name="Li Zhang" userId="cb434a129f5f4335" providerId="LiveId" clId="{0CA6D3A4-18BF-064E-BE97-27F4A671F449}" dt="2024-07-06T11:00:14.259" v="7768" actId="1076"/>
          <ac:spMkLst>
            <pc:docMk/>
            <pc:sldMk cId="3972135023" sldId="345"/>
            <ac:spMk id="10" creationId="{2E9A033C-AC08-944A-BFC4-056CDC81E2EC}"/>
          </ac:spMkLst>
        </pc:spChg>
        <pc:spChg chg="del">
          <ac:chgData name="Li Zhang" userId="cb434a129f5f4335" providerId="LiveId" clId="{0CA6D3A4-18BF-064E-BE97-27F4A671F449}" dt="2024-07-06T10:58:03.099" v="7724" actId="478"/>
          <ac:spMkLst>
            <pc:docMk/>
            <pc:sldMk cId="3972135023" sldId="345"/>
            <ac:spMk id="11" creationId="{3656C170-E8A2-DE44-8989-0D56B4CC4C8F}"/>
          </ac:spMkLst>
        </pc:spChg>
        <pc:spChg chg="del">
          <ac:chgData name="Li Zhang" userId="cb434a129f5f4335" providerId="LiveId" clId="{0CA6D3A4-18BF-064E-BE97-27F4A671F449}" dt="2024-07-06T11:00:37.181" v="7822" actId="478"/>
          <ac:spMkLst>
            <pc:docMk/>
            <pc:sldMk cId="3972135023" sldId="345"/>
            <ac:spMk id="25" creationId="{705283EF-3733-D442-8CA7-33BB437A8D6B}"/>
          </ac:spMkLst>
        </pc:spChg>
        <pc:spChg chg="add mod">
          <ac:chgData name="Li Zhang" userId="cb434a129f5f4335" providerId="LiveId" clId="{0CA6D3A4-18BF-064E-BE97-27F4A671F449}" dt="2024-07-06T11:00:34.634" v="7821" actId="20577"/>
          <ac:spMkLst>
            <pc:docMk/>
            <pc:sldMk cId="3972135023" sldId="345"/>
            <ac:spMk id="26" creationId="{42F494A9-E6B0-374B-AF50-8AC378E0030D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27" creationId="{083EC653-9800-0F4A-8C8B-251DAD3F9945}"/>
          </ac:spMkLst>
        </pc:spChg>
        <pc:spChg chg="add del mod">
          <ac:chgData name="Li Zhang" userId="cb434a129f5f4335" providerId="LiveId" clId="{0CA6D3A4-18BF-064E-BE97-27F4A671F449}" dt="2024-07-06T11:09:08.673" v="7824" actId="478"/>
          <ac:spMkLst>
            <pc:docMk/>
            <pc:sldMk cId="3972135023" sldId="345"/>
            <ac:spMk id="28" creationId="{7BF7AB8A-C335-1544-8E2C-D35A0B45B0F4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29" creationId="{F81124E8-E788-4949-A7DD-E5EE95C7B252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30" creationId="{AE3B5158-7EB2-3941-A82D-E562C603A555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31" creationId="{EAABE013-3D80-8143-ACE4-44490ABFF650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32" creationId="{B3897F49-F60E-104B-8537-F841D193D420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33" creationId="{D92D59F0-4E62-1146-84DA-423AB203B68C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37" creationId="{316DB858-CD47-DD4B-A339-F96A5869FCF7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38" creationId="{99A533D3-E2AB-7C42-AE3B-67CE35A2CAC9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39" creationId="{E5712B8E-32F7-144B-9200-A66B9B5F2B72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1" creationId="{9E26B8C0-F443-1842-900A-0830DF57A70A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2" creationId="{736B63EC-C2E0-AB4A-A155-486AB55E1A5F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3" creationId="{E9792AF2-CE26-8446-A1EE-8BDDC29678DA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4" creationId="{DE4770DB-DE4C-FE4C-8C62-9B1BDD7383A7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5" creationId="{80A1879E-0F6D-3D42-8C8E-E2E26A26A797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6" creationId="{DAFB13A7-F10B-EB42-8E00-8931A0B35730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7" creationId="{3F4C78F7-40C7-CD4A-BACF-CC390B9B3A2C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49" creationId="{97C73C99-7479-3F4E-8041-53C54287D917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56" creationId="{C998C0AB-83D7-BE44-B8FE-7FCC1636A78F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57" creationId="{43B80130-9FFD-BD41-BF17-BD9F2F835320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58" creationId="{5532DECC-5601-5843-8319-C52AC175504F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59" creationId="{CDDF32D3-DF9F-284C-AB29-A176F48D40DD}"/>
          </ac:spMkLst>
        </pc:spChg>
        <pc:spChg chg="add del mod">
          <ac:chgData name="Li Zhang" userId="cb434a129f5f4335" providerId="LiveId" clId="{0CA6D3A4-18BF-064E-BE97-27F4A671F449}" dt="2024-07-06T11:09:08.673" v="7824" actId="478"/>
          <ac:spMkLst>
            <pc:docMk/>
            <pc:sldMk cId="3972135023" sldId="345"/>
            <ac:spMk id="61" creationId="{F73A6BEA-F6A2-6741-AE27-4FE23511127D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67" creationId="{9C7EC9BF-40DE-054C-A615-2580185371E7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68" creationId="{F801A5C4-9C07-3C47-BBFF-E939220C934D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69" creationId="{690E9F93-608A-8946-89BE-634FDCD6031B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70" creationId="{CE379719-6866-FD47-8AD0-E5B1EA71BBBE}"/>
          </ac:spMkLst>
        </pc:spChg>
        <pc:spChg chg="add del mod">
          <ac:chgData name="Li Zhang" userId="cb434a129f5f4335" providerId="LiveId" clId="{0CA6D3A4-18BF-064E-BE97-27F4A671F449}" dt="2024-07-06T11:09:08.673" v="7824" actId="478"/>
          <ac:spMkLst>
            <pc:docMk/>
            <pc:sldMk cId="3972135023" sldId="345"/>
            <ac:spMk id="73" creationId="{32C64D38-B592-3E42-8803-8A2AB8FB2B16}"/>
          </ac:spMkLst>
        </pc:spChg>
        <pc:spChg chg="add del mod">
          <ac:chgData name="Li Zhang" userId="cb434a129f5f4335" providerId="LiveId" clId="{0CA6D3A4-18BF-064E-BE97-27F4A671F449}" dt="2024-07-06T11:09:08.673" v="7824" actId="478"/>
          <ac:spMkLst>
            <pc:docMk/>
            <pc:sldMk cId="3972135023" sldId="345"/>
            <ac:spMk id="74" creationId="{70110DB8-3580-6A49-ADA8-ACE1557D3ED6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77" creationId="{0E1488F9-E80C-A74B-A4B7-C82B3AF2B901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79" creationId="{F60F20F6-DB7F-A348-957B-8941524F9DE5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0" creationId="{E1F66A66-91C0-2F4D-8F54-AC17B731F22E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1" creationId="{B810F1C1-5BC2-DE43-9390-AE4F9A99866C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3" creationId="{17A8C996-1516-3B42-9A52-F6BF9CA5A042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4" creationId="{066E1479-E77E-214F-90D5-CAAC10C800A0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5" creationId="{A864F947-338F-2840-B507-656BB2DDBAC9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6" creationId="{190B7CF5-E631-1F42-AA7B-A428A57C464B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7" creationId="{38B41934-104B-BC4E-86BC-8B364C0C47D1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8" creationId="{CC8691CE-913C-3543-9BD6-9364888AB7A3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89" creationId="{D3D3EDC3-55C9-3341-ABCC-C4339B366E78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1" creationId="{B1EA7F6C-B5B1-0540-8706-56A42496BB5D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2" creationId="{CB1A2CD9-382A-D64A-8BA3-30690E30F8BF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3" creationId="{B498AE52-029D-F046-953B-6C5C8B1BE6F2}"/>
          </ac:spMkLst>
        </pc:spChg>
        <pc:spChg chg="mod">
          <ac:chgData name="Li Zhang" userId="cb434a129f5f4335" providerId="LiveId" clId="{0CA6D3A4-18BF-064E-BE97-27F4A671F449}" dt="2024-07-06T11:10:18.379" v="7889" actId="692"/>
          <ac:spMkLst>
            <pc:docMk/>
            <pc:sldMk cId="3972135023" sldId="345"/>
            <ac:spMk id="95" creationId="{304DDF53-5E56-A943-87F6-DCF34984BE68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6" creationId="{8D9E9EC1-539F-A44C-A5D4-42513660E251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7" creationId="{F284341E-0B5C-BE43-A6EB-152272921C7A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8" creationId="{24DBB9AB-CC70-3D44-9A89-3DB71C28720F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99" creationId="{5A287A18-3152-5B45-BF7C-AEF9ACA82287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100" creationId="{8E9CA8A6-8859-4441-ABDB-6ED51D70D549}"/>
          </ac:spMkLst>
        </pc:spChg>
        <pc:spChg chg="mod">
          <ac:chgData name="Li Zhang" userId="cb434a129f5f4335" providerId="LiveId" clId="{0CA6D3A4-18BF-064E-BE97-27F4A671F449}" dt="2024-07-06T11:08:57.893" v="7823"/>
          <ac:spMkLst>
            <pc:docMk/>
            <pc:sldMk cId="3972135023" sldId="345"/>
            <ac:spMk id="101" creationId="{C6FBD5D9-134C-044E-8BFE-ECE31016BB95}"/>
          </ac:spMkLst>
        </pc:spChg>
        <pc:spChg chg="add mod">
          <ac:chgData name="Li Zhang" userId="cb434a129f5f4335" providerId="LiveId" clId="{0CA6D3A4-18BF-064E-BE97-27F4A671F449}" dt="2024-07-06T11:09:22.551" v="7829" actId="164"/>
          <ac:spMkLst>
            <pc:docMk/>
            <pc:sldMk cId="3972135023" sldId="345"/>
            <ac:spMk id="108" creationId="{2E01717B-6109-B142-A4FE-D06B618A79C1}"/>
          </ac:spMkLst>
        </pc:spChg>
        <pc:spChg chg="add mod">
          <ac:chgData name="Li Zhang" userId="cb434a129f5f4335" providerId="LiveId" clId="{0CA6D3A4-18BF-064E-BE97-27F4A671F449}" dt="2024-07-06T11:30:13.880" v="8320" actId="1036"/>
          <ac:spMkLst>
            <pc:docMk/>
            <pc:sldMk cId="3972135023" sldId="345"/>
            <ac:spMk id="109" creationId="{3833DCE5-DC36-0144-8364-FECF30FB92E4}"/>
          </ac:spMkLst>
        </pc:spChg>
        <pc:spChg chg="add mod">
          <ac:chgData name="Li Zhang" userId="cb434a129f5f4335" providerId="LiveId" clId="{0CA6D3A4-18BF-064E-BE97-27F4A671F449}" dt="2024-07-06T11:30:13.880" v="8320" actId="1036"/>
          <ac:spMkLst>
            <pc:docMk/>
            <pc:sldMk cId="3972135023" sldId="345"/>
            <ac:spMk id="113" creationId="{F53778F9-8594-9842-AD26-2CECEBD7DCB7}"/>
          </ac:spMkLst>
        </pc:spChg>
        <pc:spChg chg="add mod">
          <ac:chgData name="Li Zhang" userId="cb434a129f5f4335" providerId="LiveId" clId="{0CA6D3A4-18BF-064E-BE97-27F4A671F449}" dt="2024-07-06T11:30:13.880" v="8320" actId="1036"/>
          <ac:spMkLst>
            <pc:docMk/>
            <pc:sldMk cId="3972135023" sldId="345"/>
            <ac:spMk id="114" creationId="{D9B0B9CF-7DC0-8E4C-A471-60717D4AD02F}"/>
          </ac:spMkLst>
        </pc:spChg>
        <pc:spChg chg="add mod">
          <ac:chgData name="Li Zhang" userId="cb434a129f5f4335" providerId="LiveId" clId="{0CA6D3A4-18BF-064E-BE97-27F4A671F449}" dt="2024-07-06T11:30:13.880" v="8320" actId="1036"/>
          <ac:spMkLst>
            <pc:docMk/>
            <pc:sldMk cId="3972135023" sldId="345"/>
            <ac:spMk id="115" creationId="{A7F49EF0-CB45-E94E-814F-C6AADE6ECA5D}"/>
          </ac:spMkLst>
        </pc:spChg>
        <pc:spChg chg="add mod">
          <ac:chgData name="Li Zhang" userId="cb434a129f5f4335" providerId="LiveId" clId="{0CA6D3A4-18BF-064E-BE97-27F4A671F449}" dt="2024-07-07T01:46:04.906" v="10385" actId="20577"/>
          <ac:spMkLst>
            <pc:docMk/>
            <pc:sldMk cId="3972135023" sldId="345"/>
            <ac:spMk id="117" creationId="{C708B5EF-A29E-0545-8C58-0FD8808CAA84}"/>
          </ac:spMkLst>
        </pc:spChg>
        <pc:spChg chg="add mod">
          <ac:chgData name="Li Zhang" userId="cb434a129f5f4335" providerId="LiveId" clId="{0CA6D3A4-18BF-064E-BE97-27F4A671F449}" dt="2024-07-07T12:18:06.079" v="12481" actId="692"/>
          <ac:spMkLst>
            <pc:docMk/>
            <pc:sldMk cId="3972135023" sldId="345"/>
            <ac:spMk id="118" creationId="{CC7D8615-0621-5941-860D-F19821CD4469}"/>
          </ac:spMkLst>
        </pc:spChg>
        <pc:grpChg chg="add del mod">
          <ac:chgData name="Li Zhang" userId="cb434a129f5f4335" providerId="LiveId" clId="{0CA6D3A4-18BF-064E-BE97-27F4A671F449}" dt="2024-07-06T10:59:02.408" v="7738" actId="165"/>
          <ac:grpSpMkLst>
            <pc:docMk/>
            <pc:sldMk cId="3972135023" sldId="345"/>
            <ac:grpSpMk id="4" creationId="{6230C45A-B6CB-C246-AA65-C94E85898867}"/>
          </ac:grpSpMkLst>
        </pc:grpChg>
        <pc:grpChg chg="add del mod">
          <ac:chgData name="Li Zhang" userId="cb434a129f5f4335" providerId="LiveId" clId="{0CA6D3A4-18BF-064E-BE97-27F4A671F449}" dt="2024-07-06T10:59:19.794" v="7741" actId="165"/>
          <ac:grpSpMkLst>
            <pc:docMk/>
            <pc:sldMk cId="3972135023" sldId="345"/>
            <ac:grpSpMk id="8" creationId="{C04304DC-BCD6-6B41-9B18-5F5BCE7838EB}"/>
          </ac:grpSpMkLst>
        </pc:grpChg>
        <pc:grpChg chg="add mod">
          <ac:chgData name="Li Zhang" userId="cb434a129f5f4335" providerId="LiveId" clId="{0CA6D3A4-18BF-064E-BE97-27F4A671F449}" dt="2024-07-06T11:30:13.880" v="8320" actId="1036"/>
          <ac:grpSpMkLst>
            <pc:docMk/>
            <pc:sldMk cId="3972135023" sldId="345"/>
            <ac:grpSpMk id="24" creationId="{F82447CA-D652-E647-AB82-02172582C5AA}"/>
          </ac:grpSpMkLst>
        </pc:grpChg>
        <pc:grpChg chg="add mod">
          <ac:chgData name="Li Zhang" userId="cb434a129f5f4335" providerId="LiveId" clId="{0CA6D3A4-18BF-064E-BE97-27F4A671F449}" dt="2024-07-06T11:09:22.551" v="7829" actId="164"/>
          <ac:grpSpMkLst>
            <pc:docMk/>
            <pc:sldMk cId="3972135023" sldId="345"/>
            <ac:grpSpMk id="36" creationId="{57F2BCFA-020F-8E49-9B22-0368BD0FD159}"/>
          </ac:grpSpMkLst>
        </pc:grpChg>
        <pc:grpChg chg="mod">
          <ac:chgData name="Li Zhang" userId="cb434a129f5f4335" providerId="LiveId" clId="{0CA6D3A4-18BF-064E-BE97-27F4A671F449}" dt="2024-07-06T11:08:57.893" v="7823"/>
          <ac:grpSpMkLst>
            <pc:docMk/>
            <pc:sldMk cId="3972135023" sldId="345"/>
            <ac:grpSpMk id="40" creationId="{778CD9B5-96F4-B849-BF38-2C44FE9EFAC7}"/>
          </ac:grpSpMkLst>
        </pc:grpChg>
        <pc:grpChg chg="add mod">
          <ac:chgData name="Li Zhang" userId="cb434a129f5f4335" providerId="LiveId" clId="{0CA6D3A4-18BF-064E-BE97-27F4A671F449}" dt="2024-07-06T11:09:22.551" v="7829" actId="164"/>
          <ac:grpSpMkLst>
            <pc:docMk/>
            <pc:sldMk cId="3972135023" sldId="345"/>
            <ac:grpSpMk id="48" creationId="{EF0ACA60-58E1-5F46-9B49-EABDC55FC846}"/>
          </ac:grpSpMkLst>
        </pc:grpChg>
        <pc:grpChg chg="add mod">
          <ac:chgData name="Li Zhang" userId="cb434a129f5f4335" providerId="LiveId" clId="{0CA6D3A4-18BF-064E-BE97-27F4A671F449}" dt="2024-07-06T11:09:22.551" v="7829" actId="164"/>
          <ac:grpSpMkLst>
            <pc:docMk/>
            <pc:sldMk cId="3972135023" sldId="345"/>
            <ac:grpSpMk id="78" creationId="{6AE96E1B-3F3E-1B41-9D8A-642F6F3B96C7}"/>
          </ac:grpSpMkLst>
        </pc:grpChg>
        <pc:grpChg chg="mod">
          <ac:chgData name="Li Zhang" userId="cb434a129f5f4335" providerId="LiveId" clId="{0CA6D3A4-18BF-064E-BE97-27F4A671F449}" dt="2024-07-06T11:08:57.893" v="7823"/>
          <ac:grpSpMkLst>
            <pc:docMk/>
            <pc:sldMk cId="3972135023" sldId="345"/>
            <ac:grpSpMk id="82" creationId="{BD87572B-316A-5749-A1C3-F39B0A533E34}"/>
          </ac:grpSpMkLst>
        </pc:grpChg>
        <pc:grpChg chg="add mod">
          <ac:chgData name="Li Zhang" userId="cb434a129f5f4335" providerId="LiveId" clId="{0CA6D3A4-18BF-064E-BE97-27F4A671F449}" dt="2024-07-06T11:09:22.551" v="7829" actId="164"/>
          <ac:grpSpMkLst>
            <pc:docMk/>
            <pc:sldMk cId="3972135023" sldId="345"/>
            <ac:grpSpMk id="90" creationId="{9634FB47-6C38-3A48-B114-78C4A31E4FA3}"/>
          </ac:grpSpMkLst>
        </pc:grpChg>
        <pc:grpChg chg="mod">
          <ac:chgData name="Li Zhang" userId="cb434a129f5f4335" providerId="LiveId" clId="{0CA6D3A4-18BF-064E-BE97-27F4A671F449}" dt="2024-07-06T11:08:57.893" v="7823"/>
          <ac:grpSpMkLst>
            <pc:docMk/>
            <pc:sldMk cId="3972135023" sldId="345"/>
            <ac:grpSpMk id="94" creationId="{54F23361-2858-1548-9560-8DBCC56B0D25}"/>
          </ac:grpSpMkLst>
        </pc:grpChg>
        <pc:picChg chg="mod">
          <ac:chgData name="Li Zhang" userId="cb434a129f5f4335" providerId="LiveId" clId="{0CA6D3A4-18BF-064E-BE97-27F4A671F449}" dt="2024-07-06T10:58:53.287" v="7737" actId="14100"/>
          <ac:picMkLst>
            <pc:docMk/>
            <pc:sldMk cId="3972135023" sldId="345"/>
            <ac:picMk id="5" creationId="{16F59DA5-9F81-234E-98AE-C77EA021A72E}"/>
          </ac:picMkLst>
        </pc:picChg>
        <pc:picChg chg="del">
          <ac:chgData name="Li Zhang" userId="cb434a129f5f4335" providerId="LiveId" clId="{0CA6D3A4-18BF-064E-BE97-27F4A671F449}" dt="2024-07-06T10:58:02.171" v="7723" actId="478"/>
          <ac:picMkLst>
            <pc:docMk/>
            <pc:sldMk cId="3972135023" sldId="345"/>
            <ac:picMk id="6" creationId="{99CA1D50-8A37-7C4A-A9C8-681B8F861A17}"/>
          </ac:picMkLst>
        </pc:picChg>
        <pc:picChg chg="del">
          <ac:chgData name="Li Zhang" userId="cb434a129f5f4335" providerId="LiveId" clId="{0CA6D3A4-18BF-064E-BE97-27F4A671F449}" dt="2024-07-06T10:58:01.832" v="7722" actId="478"/>
          <ac:picMkLst>
            <pc:docMk/>
            <pc:sldMk cId="3972135023" sldId="345"/>
            <ac:picMk id="7" creationId="{7F32CB27-00F6-DD44-9B6E-EF35761432BD}"/>
          </ac:picMkLst>
        </pc:picChg>
        <pc:picChg chg="mod topLvl">
          <ac:chgData name="Li Zhang" userId="cb434a129f5f4335" providerId="LiveId" clId="{0CA6D3A4-18BF-064E-BE97-27F4A671F449}" dt="2024-07-06T10:59:02.408" v="7738" actId="165"/>
          <ac:picMkLst>
            <pc:docMk/>
            <pc:sldMk cId="3972135023" sldId="345"/>
            <ac:picMk id="15" creationId="{18C6058F-FAA0-AF4B-ADAC-A5366C4C37A5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0" creationId="{D238367F-22FE-4D4B-9967-8E7ABC15BA13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1" creationId="{16780D01-3E31-B64F-886F-78C1A97B629D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2" creationId="{21282633-443D-7042-A4EA-E65AE0AF45E1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3" creationId="{7E15E90B-2586-7449-B864-B00A6D3B0B3A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4" creationId="{0AF2685E-3E2B-684C-9721-7A2620C06333}"/>
          </ac:picMkLst>
        </pc:picChg>
        <pc:picChg chg="mod">
          <ac:chgData name="Li Zhang" userId="cb434a129f5f4335" providerId="LiveId" clId="{0CA6D3A4-18BF-064E-BE97-27F4A671F449}" dt="2024-07-06T11:08:57.893" v="7823"/>
          <ac:picMkLst>
            <pc:docMk/>
            <pc:sldMk cId="3972135023" sldId="345"/>
            <ac:picMk id="55" creationId="{1DEBC317-BA10-7C42-B88F-82270E879EFA}"/>
          </ac:picMkLst>
        </pc:picChg>
        <pc:picChg chg="add del mod">
          <ac:chgData name="Li Zhang" userId="cb434a129f5f4335" providerId="LiveId" clId="{0CA6D3A4-18BF-064E-BE97-27F4A671F449}" dt="2024-07-06T11:09:10.387" v="7826" actId="478"/>
          <ac:picMkLst>
            <pc:docMk/>
            <pc:sldMk cId="3972135023" sldId="345"/>
            <ac:picMk id="60" creationId="{BBF12E96-8F9A-C542-A6E7-E2ED3DCFE161}"/>
          </ac:picMkLst>
        </pc:picChg>
        <pc:picChg chg="add del mod">
          <ac:chgData name="Li Zhang" userId="cb434a129f5f4335" providerId="LiveId" clId="{0CA6D3A4-18BF-064E-BE97-27F4A671F449}" dt="2024-07-06T11:09:08.673" v="7824" actId="478"/>
          <ac:picMkLst>
            <pc:docMk/>
            <pc:sldMk cId="3972135023" sldId="345"/>
            <ac:picMk id="75" creationId="{601FA06F-7A49-2442-937D-50C82C7D1E21}"/>
          </ac:picMkLst>
        </pc:picChg>
        <pc:cxnChg chg="mod topLvl">
          <ac:chgData name="Li Zhang" userId="cb434a129f5f4335" providerId="LiveId" clId="{0CA6D3A4-18BF-064E-BE97-27F4A671F449}" dt="2024-07-06T10:59:32.054" v="7749" actId="1038"/>
          <ac:cxnSpMkLst>
            <pc:docMk/>
            <pc:sldMk cId="3972135023" sldId="345"/>
            <ac:cxnSpMk id="16" creationId="{8C65F8A9-84A8-024C-B66D-BE41AF51CB5E}"/>
          </ac:cxnSpMkLst>
        </pc:cxnChg>
        <pc:cxnChg chg="mod topLvl">
          <ac:chgData name="Li Zhang" userId="cb434a129f5f4335" providerId="LiveId" clId="{0CA6D3A4-18BF-064E-BE97-27F4A671F449}" dt="2024-07-06T10:59:41.140" v="7754" actId="1036"/>
          <ac:cxnSpMkLst>
            <pc:docMk/>
            <pc:sldMk cId="3972135023" sldId="345"/>
            <ac:cxnSpMk id="17" creationId="{84F2C577-19E4-6C40-816A-CD15DCB0F1A2}"/>
          </ac:cxnSpMkLst>
        </pc:cxnChg>
        <pc:cxnChg chg="mod topLvl">
          <ac:chgData name="Li Zhang" userId="cb434a129f5f4335" providerId="LiveId" clId="{0CA6D3A4-18BF-064E-BE97-27F4A671F449}" dt="2024-07-06T10:59:25.006" v="7743" actId="14100"/>
          <ac:cxnSpMkLst>
            <pc:docMk/>
            <pc:sldMk cId="3972135023" sldId="345"/>
            <ac:cxnSpMk id="18" creationId="{6EAA8DFF-4563-2B4C-8F9F-ADEFBF58CF4D}"/>
          </ac:cxnSpMkLst>
        </pc:cxnChg>
        <pc:cxnChg chg="mod topLvl">
          <ac:chgData name="Li Zhang" userId="cb434a129f5f4335" providerId="LiveId" clId="{0CA6D3A4-18BF-064E-BE97-27F4A671F449}" dt="2024-07-06T10:59:28.488" v="7744" actId="14100"/>
          <ac:cxnSpMkLst>
            <pc:docMk/>
            <pc:sldMk cId="3972135023" sldId="345"/>
            <ac:cxnSpMk id="21" creationId="{7E61EA57-F3A0-3C48-B434-55DF3C6BD412}"/>
          </ac:cxnSpMkLst>
        </pc:cxnChg>
        <pc:cxnChg chg="mod">
          <ac:chgData name="Li Zhang" userId="cb434a129f5f4335" providerId="LiveId" clId="{0CA6D3A4-18BF-064E-BE97-27F4A671F449}" dt="2024-07-06T10:59:51.104" v="7756" actId="692"/>
          <ac:cxnSpMkLst>
            <pc:docMk/>
            <pc:sldMk cId="3972135023" sldId="345"/>
            <ac:cxnSpMk id="23" creationId="{AE1F46E0-2EB6-D647-BDB6-64D01AC58054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34" creationId="{D3DC96E8-59B3-6549-9D07-6971227B7E3A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35" creationId="{2CBE3DD2-148B-D94E-A90B-AC1EAEE019BF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2" creationId="{0F9F3109-886B-0B41-9DAE-6FE58A49E818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3" creationId="{421F9BDD-B5DB-6743-BCBF-C732E80B218F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4" creationId="{82C91F24-35D3-1E4B-9BA2-C93143B52C7E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5" creationId="{E16DD798-A0E8-E543-BFD3-FD41B3238655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66" creationId="{EA788126-D4F4-BC4E-9D41-AC300A2B3BAC}"/>
          </ac:cxnSpMkLst>
        </pc:cxnChg>
        <pc:cxnChg chg="add del mod">
          <ac:chgData name="Li Zhang" userId="cb434a129f5f4335" providerId="LiveId" clId="{0CA6D3A4-18BF-064E-BE97-27F4A671F449}" dt="2024-07-06T11:09:12.489" v="7828" actId="478"/>
          <ac:cxnSpMkLst>
            <pc:docMk/>
            <pc:sldMk cId="3972135023" sldId="345"/>
            <ac:cxnSpMk id="71" creationId="{B6A2A6AE-2268-6241-9EB1-5D4876ED82E1}"/>
          </ac:cxnSpMkLst>
        </pc:cxnChg>
        <pc:cxnChg chg="add del mod">
          <ac:chgData name="Li Zhang" userId="cb434a129f5f4335" providerId="LiveId" clId="{0CA6D3A4-18BF-064E-BE97-27F4A671F449}" dt="2024-07-06T11:09:08.673" v="7824" actId="478"/>
          <ac:cxnSpMkLst>
            <pc:docMk/>
            <pc:sldMk cId="3972135023" sldId="345"/>
            <ac:cxnSpMk id="72" creationId="{661EE2CA-D289-F346-AFF8-D9C3A2030E1A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76" creationId="{A89183B4-96FF-1546-BA0E-486CF726D6C5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102" creationId="{CEE56F8C-4E5C-134E-AF74-D78CB5495646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103" creationId="{1300A805-01AA-D745-BAC0-515556EF1D13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104" creationId="{BB92ED74-B1CD-D645-BEA1-8DCC43B6809E}"/>
          </ac:cxnSpMkLst>
        </pc:cxnChg>
        <pc:cxnChg chg="add mod">
          <ac:chgData name="Li Zhang" userId="cb434a129f5f4335" providerId="LiveId" clId="{0CA6D3A4-18BF-064E-BE97-27F4A671F449}" dt="2024-07-06T11:09:22.551" v="7829" actId="164"/>
          <ac:cxnSpMkLst>
            <pc:docMk/>
            <pc:sldMk cId="3972135023" sldId="345"/>
            <ac:cxnSpMk id="105" creationId="{2363F1EC-CBCB-B14D-959D-F5B8D97ADD82}"/>
          </ac:cxnSpMkLst>
        </pc:cxnChg>
        <pc:cxnChg chg="add del mod">
          <ac:chgData name="Li Zhang" userId="cb434a129f5f4335" providerId="LiveId" clId="{0CA6D3A4-18BF-064E-BE97-27F4A671F449}" dt="2024-07-06T11:09:09.614" v="7825" actId="478"/>
          <ac:cxnSpMkLst>
            <pc:docMk/>
            <pc:sldMk cId="3972135023" sldId="345"/>
            <ac:cxnSpMk id="106" creationId="{6034B2EB-83BF-164F-8E8B-44DFA60E9443}"/>
          </ac:cxnSpMkLst>
        </pc:cxnChg>
        <pc:cxnChg chg="add del mod">
          <ac:chgData name="Li Zhang" userId="cb434a129f5f4335" providerId="LiveId" clId="{0CA6D3A4-18BF-064E-BE97-27F4A671F449}" dt="2024-07-06T11:09:11.512" v="7827" actId="478"/>
          <ac:cxnSpMkLst>
            <pc:docMk/>
            <pc:sldMk cId="3972135023" sldId="345"/>
            <ac:cxnSpMk id="107" creationId="{9557D5B2-C49E-5246-9D89-8D0C7D361132}"/>
          </ac:cxnSpMkLst>
        </pc:cxnChg>
        <pc:cxnChg chg="add mod">
          <ac:chgData name="Li Zhang" userId="cb434a129f5f4335" providerId="LiveId" clId="{0CA6D3A4-18BF-064E-BE97-27F4A671F449}" dt="2024-07-06T11:30:20.276" v="8321" actId="14100"/>
          <ac:cxnSpMkLst>
            <pc:docMk/>
            <pc:sldMk cId="3972135023" sldId="345"/>
            <ac:cxnSpMk id="110" creationId="{24B4C28D-02C5-F244-B6C8-9A6CF8E43ACA}"/>
          </ac:cxnSpMkLst>
        </pc:cxnChg>
      </pc:sldChg>
      <pc:sldChg chg="delSp add del mod">
        <pc:chgData name="Li Zhang" userId="cb434a129f5f4335" providerId="LiveId" clId="{0CA6D3A4-18BF-064E-BE97-27F4A671F449}" dt="2024-07-06T11:30:27.354" v="8323" actId="2696"/>
        <pc:sldMkLst>
          <pc:docMk/>
          <pc:sldMk cId="675015909" sldId="346"/>
        </pc:sldMkLst>
        <pc:spChg chg="del">
          <ac:chgData name="Li Zhang" userId="cb434a129f5f4335" providerId="LiveId" clId="{0CA6D3A4-18BF-064E-BE97-27F4A671F449}" dt="2024-07-06T11:28:44.788" v="8190" actId="478"/>
          <ac:spMkLst>
            <pc:docMk/>
            <pc:sldMk cId="675015909" sldId="346"/>
            <ac:spMk id="113" creationId="{F53778F9-8594-9842-AD26-2CECEBD7DCB7}"/>
          </ac:spMkLst>
        </pc:spChg>
        <pc:spChg chg="del">
          <ac:chgData name="Li Zhang" userId="cb434a129f5f4335" providerId="LiveId" clId="{0CA6D3A4-18BF-064E-BE97-27F4A671F449}" dt="2024-07-06T11:28:44.788" v="8190" actId="478"/>
          <ac:spMkLst>
            <pc:docMk/>
            <pc:sldMk cId="675015909" sldId="346"/>
            <ac:spMk id="114" creationId="{D9B0B9CF-7DC0-8E4C-A471-60717D4AD02F}"/>
          </ac:spMkLst>
        </pc:spChg>
        <pc:spChg chg="del">
          <ac:chgData name="Li Zhang" userId="cb434a129f5f4335" providerId="LiveId" clId="{0CA6D3A4-18BF-064E-BE97-27F4A671F449}" dt="2024-07-06T11:28:44.788" v="8190" actId="478"/>
          <ac:spMkLst>
            <pc:docMk/>
            <pc:sldMk cId="675015909" sldId="346"/>
            <ac:spMk id="115" creationId="{A7F49EF0-CB45-E94E-814F-C6AADE6ECA5D}"/>
          </ac:spMkLst>
        </pc:spChg>
      </pc:sldChg>
      <pc:sldChg chg="addSp delSp modSp add mod">
        <pc:chgData name="Li Zhang" userId="cb434a129f5f4335" providerId="LiveId" clId="{0CA6D3A4-18BF-064E-BE97-27F4A671F449}" dt="2024-07-08T02:17:31.740" v="24589"/>
        <pc:sldMkLst>
          <pc:docMk/>
          <pc:sldMk cId="1521671504" sldId="347"/>
        </pc:sldMkLst>
        <pc:spChg chg="mod">
          <ac:chgData name="Li Zhang" userId="cb434a129f5f4335" providerId="LiveId" clId="{0CA6D3A4-18BF-064E-BE97-27F4A671F449}" dt="2024-07-08T02:17:31.740" v="24589"/>
          <ac:spMkLst>
            <pc:docMk/>
            <pc:sldMk cId="1521671504" sldId="347"/>
            <ac:spMk id="2" creationId="{9E72E98A-8394-2E44-811E-DCA841AE999A}"/>
          </ac:spMkLst>
        </pc:spChg>
        <pc:spChg chg="add del mod">
          <ac:chgData name="Li Zhang" userId="cb434a129f5f4335" providerId="LiveId" clId="{0CA6D3A4-18BF-064E-BE97-27F4A671F449}" dt="2024-07-06T11:42:41.599" v="9004" actId="478"/>
          <ac:spMkLst>
            <pc:docMk/>
            <pc:sldMk cId="1521671504" sldId="347"/>
            <ac:spMk id="106" creationId="{82F44834-96A8-FE4B-90A7-76E1EABA737C}"/>
          </ac:spMkLst>
        </pc:spChg>
        <pc:spChg chg="del">
          <ac:chgData name="Li Zhang" userId="cb434a129f5f4335" providerId="LiveId" clId="{0CA6D3A4-18BF-064E-BE97-27F4A671F449}" dt="2024-07-06T11:30:29.967" v="8325" actId="478"/>
          <ac:spMkLst>
            <pc:docMk/>
            <pc:sldMk cId="1521671504" sldId="347"/>
            <ac:spMk id="113" creationId="{F53778F9-8594-9842-AD26-2CECEBD7DCB7}"/>
          </ac:spMkLst>
        </pc:spChg>
        <pc:spChg chg="del">
          <ac:chgData name="Li Zhang" userId="cb434a129f5f4335" providerId="LiveId" clId="{0CA6D3A4-18BF-064E-BE97-27F4A671F449}" dt="2024-07-06T11:30:29.294" v="8324" actId="478"/>
          <ac:spMkLst>
            <pc:docMk/>
            <pc:sldMk cId="1521671504" sldId="347"/>
            <ac:spMk id="114" creationId="{D9B0B9CF-7DC0-8E4C-A471-60717D4AD02F}"/>
          </ac:spMkLst>
        </pc:spChg>
        <pc:spChg chg="del">
          <ac:chgData name="Li Zhang" userId="cb434a129f5f4335" providerId="LiveId" clId="{0CA6D3A4-18BF-064E-BE97-27F4A671F449}" dt="2024-07-06T11:30:30.568" v="8326" actId="478"/>
          <ac:spMkLst>
            <pc:docMk/>
            <pc:sldMk cId="1521671504" sldId="347"/>
            <ac:spMk id="115" creationId="{A7F49EF0-CB45-E94E-814F-C6AADE6ECA5D}"/>
          </ac:spMkLst>
        </pc:spChg>
      </pc:sldChg>
      <pc:sldChg chg="addSp delSp modSp add mod modAnim">
        <pc:chgData name="Li Zhang" userId="cb434a129f5f4335" providerId="LiveId" clId="{0CA6D3A4-18BF-064E-BE97-27F4A671F449}" dt="2024-07-08T02:17:37.838" v="24591"/>
        <pc:sldMkLst>
          <pc:docMk/>
          <pc:sldMk cId="972348780" sldId="348"/>
        </pc:sldMkLst>
        <pc:spChg chg="mod">
          <ac:chgData name="Li Zhang" userId="cb434a129f5f4335" providerId="LiveId" clId="{0CA6D3A4-18BF-064E-BE97-27F4A671F449}" dt="2024-07-08T02:17:37.838" v="24591"/>
          <ac:spMkLst>
            <pc:docMk/>
            <pc:sldMk cId="972348780" sldId="348"/>
            <ac:spMk id="2" creationId="{9E72E98A-8394-2E44-811E-DCA841AE999A}"/>
          </ac:spMkLst>
        </pc:spChg>
        <pc:spChg chg="del">
          <ac:chgData name="Li Zhang" userId="cb434a129f5f4335" providerId="LiveId" clId="{0CA6D3A4-18BF-064E-BE97-27F4A671F449}" dt="2024-07-06T11:35:58.713" v="8470" actId="478"/>
          <ac:spMkLst>
            <pc:docMk/>
            <pc:sldMk cId="972348780" sldId="348"/>
            <ac:spMk id="10" creationId="{2E9A033C-AC08-944A-BFC4-056CDC81E2EC}"/>
          </ac:spMkLst>
        </pc:spChg>
        <pc:spChg chg="del">
          <ac:chgData name="Li Zhang" userId="cb434a129f5f4335" providerId="LiveId" clId="{0CA6D3A4-18BF-064E-BE97-27F4A671F449}" dt="2024-07-06T11:35:57.470" v="8469" actId="478"/>
          <ac:spMkLst>
            <pc:docMk/>
            <pc:sldMk cId="972348780" sldId="348"/>
            <ac:spMk id="26" creationId="{42F494A9-E6B0-374B-AF50-8AC378E0030D}"/>
          </ac:spMkLst>
        </pc:spChg>
        <pc:spChg chg="add mod">
          <ac:chgData name="Li Zhang" userId="cb434a129f5f4335" providerId="LiveId" clId="{0CA6D3A4-18BF-064E-BE97-27F4A671F449}" dt="2024-07-07T01:46:54.220" v="10420" actId="20577"/>
          <ac:spMkLst>
            <pc:docMk/>
            <pc:sldMk cId="972348780" sldId="348"/>
            <ac:spMk id="106" creationId="{9EE852D6-B321-4D48-8078-149F4531E16E}"/>
          </ac:spMkLst>
        </pc:spChg>
        <pc:spChg chg="add mod">
          <ac:chgData name="Li Zhang" userId="cb434a129f5f4335" providerId="LiveId" clId="{0CA6D3A4-18BF-064E-BE97-27F4A671F449}" dt="2024-07-07T12:19:58.197" v="12522" actId="14100"/>
          <ac:spMkLst>
            <pc:docMk/>
            <pc:sldMk cId="972348780" sldId="348"/>
            <ac:spMk id="107" creationId="{9E689570-AF72-C649-9143-C3A3BC8E5860}"/>
          </ac:spMkLst>
        </pc:spChg>
        <pc:spChg chg="mod">
          <ac:chgData name="Li Zhang" userId="cb434a129f5f4335" providerId="LiveId" clId="{0CA6D3A4-18BF-064E-BE97-27F4A671F449}" dt="2024-07-06T11:36:46.185" v="8478" actId="14100"/>
          <ac:spMkLst>
            <pc:docMk/>
            <pc:sldMk cId="972348780" sldId="348"/>
            <ac:spMk id="113" creationId="{F53778F9-8594-9842-AD26-2CECEBD7DCB7}"/>
          </ac:spMkLst>
        </pc:spChg>
        <pc:spChg chg="del mod">
          <ac:chgData name="Li Zhang" userId="cb434a129f5f4335" providerId="LiveId" clId="{0CA6D3A4-18BF-064E-BE97-27F4A671F449}" dt="2024-07-06T11:43:29.926" v="9009" actId="478"/>
          <ac:spMkLst>
            <pc:docMk/>
            <pc:sldMk cId="972348780" sldId="348"/>
            <ac:spMk id="117" creationId="{C708B5EF-A29E-0545-8C58-0FD8808CAA84}"/>
          </ac:spMkLst>
        </pc:spChg>
        <pc:picChg chg="del">
          <ac:chgData name="Li Zhang" userId="cb434a129f5f4335" providerId="LiveId" clId="{0CA6D3A4-18BF-064E-BE97-27F4A671F449}" dt="2024-07-06T11:35:56.071" v="8468" actId="478"/>
          <ac:picMkLst>
            <pc:docMk/>
            <pc:sldMk cId="972348780" sldId="348"/>
            <ac:picMk id="5" creationId="{16F59DA5-9F81-234E-98AE-C77EA021A72E}"/>
          </ac:picMkLst>
        </pc:picChg>
        <pc:picChg chg="del">
          <ac:chgData name="Li Zhang" userId="cb434a129f5f4335" providerId="LiveId" clId="{0CA6D3A4-18BF-064E-BE97-27F4A671F449}" dt="2024-07-06T11:35:52.261" v="8461" actId="478"/>
          <ac:picMkLst>
            <pc:docMk/>
            <pc:sldMk cId="972348780" sldId="348"/>
            <ac:picMk id="15" creationId="{18C6058F-FAA0-AF4B-ADAC-A5366C4C37A5}"/>
          </ac:picMkLst>
        </pc:picChg>
        <pc:cxnChg chg="del">
          <ac:chgData name="Li Zhang" userId="cb434a129f5f4335" providerId="LiveId" clId="{0CA6D3A4-18BF-064E-BE97-27F4A671F449}" dt="2024-07-06T11:35:54.170" v="8464" actId="478"/>
          <ac:cxnSpMkLst>
            <pc:docMk/>
            <pc:sldMk cId="972348780" sldId="348"/>
            <ac:cxnSpMk id="16" creationId="{8C65F8A9-84A8-024C-B66D-BE41AF51CB5E}"/>
          </ac:cxnSpMkLst>
        </pc:cxnChg>
        <pc:cxnChg chg="del">
          <ac:chgData name="Li Zhang" userId="cb434a129f5f4335" providerId="LiveId" clId="{0CA6D3A4-18BF-064E-BE97-27F4A671F449}" dt="2024-07-06T11:35:54.528" v="8465" actId="478"/>
          <ac:cxnSpMkLst>
            <pc:docMk/>
            <pc:sldMk cId="972348780" sldId="348"/>
            <ac:cxnSpMk id="17" creationId="{84F2C577-19E4-6C40-816A-CD15DCB0F1A2}"/>
          </ac:cxnSpMkLst>
        </pc:cxnChg>
        <pc:cxnChg chg="del">
          <ac:chgData name="Li Zhang" userId="cb434a129f5f4335" providerId="LiveId" clId="{0CA6D3A4-18BF-064E-BE97-27F4A671F449}" dt="2024-07-06T11:35:55.152" v="8466" actId="478"/>
          <ac:cxnSpMkLst>
            <pc:docMk/>
            <pc:sldMk cId="972348780" sldId="348"/>
            <ac:cxnSpMk id="18" creationId="{6EAA8DFF-4563-2B4C-8F9F-ADEFBF58CF4D}"/>
          </ac:cxnSpMkLst>
        </pc:cxnChg>
        <pc:cxnChg chg="del">
          <ac:chgData name="Li Zhang" userId="cb434a129f5f4335" providerId="LiveId" clId="{0CA6D3A4-18BF-064E-BE97-27F4A671F449}" dt="2024-07-06T11:35:52.929" v="8462" actId="478"/>
          <ac:cxnSpMkLst>
            <pc:docMk/>
            <pc:sldMk cId="972348780" sldId="348"/>
            <ac:cxnSpMk id="21" creationId="{7E61EA57-F3A0-3C48-B434-55DF3C6BD412}"/>
          </ac:cxnSpMkLst>
        </pc:cxnChg>
        <pc:cxnChg chg="del">
          <ac:chgData name="Li Zhang" userId="cb434a129f5f4335" providerId="LiveId" clId="{0CA6D3A4-18BF-064E-BE97-27F4A671F449}" dt="2024-07-06T11:35:55.669" v="8467" actId="478"/>
          <ac:cxnSpMkLst>
            <pc:docMk/>
            <pc:sldMk cId="972348780" sldId="348"/>
            <ac:cxnSpMk id="23" creationId="{AE1F46E0-2EB6-D647-BDB6-64D01AC58054}"/>
          </ac:cxnSpMkLst>
        </pc:cxnChg>
        <pc:cxnChg chg="del mod">
          <ac:chgData name="Li Zhang" userId="cb434a129f5f4335" providerId="LiveId" clId="{0CA6D3A4-18BF-064E-BE97-27F4A671F449}" dt="2024-07-06T11:35:53.689" v="8463" actId="478"/>
          <ac:cxnSpMkLst>
            <pc:docMk/>
            <pc:sldMk cId="972348780" sldId="348"/>
            <ac:cxnSpMk id="110" creationId="{24B4C28D-02C5-F244-B6C8-9A6CF8E43ACA}"/>
          </ac:cxnSpMkLst>
        </pc:cxnChg>
      </pc:sldChg>
      <pc:sldChg chg="addSp delSp modSp add mod modAnim">
        <pc:chgData name="Li Zhang" userId="cb434a129f5f4335" providerId="LiveId" clId="{0CA6D3A4-18BF-064E-BE97-27F4A671F449}" dt="2024-07-08T02:17:40.292" v="24592"/>
        <pc:sldMkLst>
          <pc:docMk/>
          <pc:sldMk cId="306528108" sldId="349"/>
        </pc:sldMkLst>
        <pc:spChg chg="mod">
          <ac:chgData name="Li Zhang" userId="cb434a129f5f4335" providerId="LiveId" clId="{0CA6D3A4-18BF-064E-BE97-27F4A671F449}" dt="2024-07-08T02:17:40.292" v="24592"/>
          <ac:spMkLst>
            <pc:docMk/>
            <pc:sldMk cId="306528108" sldId="349"/>
            <ac:spMk id="2" creationId="{9E72E98A-8394-2E44-811E-DCA841AE999A}"/>
          </ac:spMkLst>
        </pc:spChg>
        <pc:spChg chg="add mod">
          <ac:chgData name="Li Zhang" userId="cb434a129f5f4335" providerId="LiveId" clId="{0CA6D3A4-18BF-064E-BE97-27F4A671F449}" dt="2024-07-07T01:47:02.339" v="10423" actId="20577"/>
          <ac:spMkLst>
            <pc:docMk/>
            <pc:sldMk cId="306528108" sldId="349"/>
            <ac:spMk id="106" creationId="{D7A01815-78A7-164C-AD92-E0ED3A536AA5}"/>
          </ac:spMkLst>
        </pc:spChg>
        <pc:spChg chg="add mod">
          <ac:chgData name="Li Zhang" userId="cb434a129f5f4335" providerId="LiveId" clId="{0CA6D3A4-18BF-064E-BE97-27F4A671F449}" dt="2024-07-07T12:20:16.964" v="12525" actId="14100"/>
          <ac:spMkLst>
            <pc:docMk/>
            <pc:sldMk cId="306528108" sldId="349"/>
            <ac:spMk id="107" creationId="{3B45E811-1202-0D49-B30F-6462110E67E3}"/>
          </ac:spMkLst>
        </pc:spChg>
        <pc:spChg chg="del">
          <ac:chgData name="Li Zhang" userId="cb434a129f5f4335" providerId="LiveId" clId="{0CA6D3A4-18BF-064E-BE97-27F4A671F449}" dt="2024-07-06T11:39:15.364" v="8678" actId="478"/>
          <ac:spMkLst>
            <pc:docMk/>
            <pc:sldMk cId="306528108" sldId="349"/>
            <ac:spMk id="113" creationId="{F53778F9-8594-9842-AD26-2CECEBD7DCB7}"/>
          </ac:spMkLst>
        </pc:spChg>
        <pc:spChg chg="del">
          <ac:chgData name="Li Zhang" userId="cb434a129f5f4335" providerId="LiveId" clId="{0CA6D3A4-18BF-064E-BE97-27F4A671F449}" dt="2024-07-06T11:39:15.984" v="8679" actId="478"/>
          <ac:spMkLst>
            <pc:docMk/>
            <pc:sldMk cId="306528108" sldId="349"/>
            <ac:spMk id="114" creationId="{D9B0B9CF-7DC0-8E4C-A471-60717D4AD02F}"/>
          </ac:spMkLst>
        </pc:spChg>
        <pc:spChg chg="del mod">
          <ac:chgData name="Li Zhang" userId="cb434a129f5f4335" providerId="LiveId" clId="{0CA6D3A4-18BF-064E-BE97-27F4A671F449}" dt="2024-07-06T11:43:27.719" v="9008" actId="478"/>
          <ac:spMkLst>
            <pc:docMk/>
            <pc:sldMk cId="306528108" sldId="349"/>
            <ac:spMk id="117" creationId="{C708B5EF-A29E-0545-8C58-0FD8808CAA84}"/>
          </ac:spMkLst>
        </pc:spChg>
      </pc:sldChg>
      <pc:sldChg chg="addSp delSp modSp add mod modAnim">
        <pc:chgData name="Li Zhang" userId="cb434a129f5f4335" providerId="LiveId" clId="{0CA6D3A4-18BF-064E-BE97-27F4A671F449}" dt="2024-07-08T02:17:42.639" v="24593"/>
        <pc:sldMkLst>
          <pc:docMk/>
          <pc:sldMk cId="3279139913" sldId="350"/>
        </pc:sldMkLst>
        <pc:spChg chg="mod">
          <ac:chgData name="Li Zhang" userId="cb434a129f5f4335" providerId="LiveId" clId="{0CA6D3A4-18BF-064E-BE97-27F4A671F449}" dt="2024-07-08T02:17:42.639" v="24593"/>
          <ac:spMkLst>
            <pc:docMk/>
            <pc:sldMk cId="3279139913" sldId="350"/>
            <ac:spMk id="2" creationId="{9E72E98A-8394-2E44-811E-DCA841AE999A}"/>
          </ac:spMkLst>
        </pc:spChg>
        <pc:spChg chg="add mod">
          <ac:chgData name="Li Zhang" userId="cb434a129f5f4335" providerId="LiveId" clId="{0CA6D3A4-18BF-064E-BE97-27F4A671F449}" dt="2024-07-07T12:20:40.099" v="12532" actId="14100"/>
          <ac:spMkLst>
            <pc:docMk/>
            <pc:sldMk cId="3279139913" sldId="350"/>
            <ac:spMk id="106" creationId="{E63AACDC-CAA6-EF4E-9E7C-8EF5DC7C9D59}"/>
          </ac:spMkLst>
        </pc:spChg>
        <pc:spChg chg="del">
          <ac:chgData name="Li Zhang" userId="cb434a129f5f4335" providerId="LiveId" clId="{0CA6D3A4-18BF-064E-BE97-27F4A671F449}" dt="2024-07-06T11:42:24.382" v="9003" actId="478"/>
          <ac:spMkLst>
            <pc:docMk/>
            <pc:sldMk cId="3279139913" sldId="350"/>
            <ac:spMk id="115" creationId="{A7F49EF0-CB45-E94E-814F-C6AADE6ECA5D}"/>
          </ac:spMkLst>
        </pc:spChg>
        <pc:spChg chg="mod">
          <ac:chgData name="Li Zhang" userId="cb434a129f5f4335" providerId="LiveId" clId="{0CA6D3A4-18BF-064E-BE97-27F4A671F449}" dt="2024-07-07T01:46:46.158" v="10416" actId="20577"/>
          <ac:spMkLst>
            <pc:docMk/>
            <pc:sldMk cId="3279139913" sldId="350"/>
            <ac:spMk id="117" creationId="{C708B5EF-A29E-0545-8C58-0FD8808CAA84}"/>
          </ac:spMkLst>
        </pc:spChg>
      </pc:sldChg>
      <pc:sldChg chg="addSp delSp modSp add mod ord modAnim">
        <pc:chgData name="Li Zhang" userId="cb434a129f5f4335" providerId="LiveId" clId="{0CA6D3A4-18BF-064E-BE97-27F4A671F449}" dt="2024-07-07T13:06:40.033" v="14652" actId="1076"/>
        <pc:sldMkLst>
          <pc:docMk/>
          <pc:sldMk cId="2731679275" sldId="351"/>
        </pc:sldMkLst>
        <pc:spChg chg="mod">
          <ac:chgData name="Li Zhang" userId="cb434a129f5f4335" providerId="LiveId" clId="{0CA6D3A4-18BF-064E-BE97-27F4A671F449}" dt="2024-07-07T01:49:03.895" v="10481" actId="20577"/>
          <ac:spMkLst>
            <pc:docMk/>
            <pc:sldMk cId="2731679275" sldId="351"/>
            <ac:spMk id="2" creationId="{9E72E98A-8394-2E44-811E-DCA841AE999A}"/>
          </ac:spMkLst>
        </pc:spChg>
        <pc:spChg chg="add del mod">
          <ac:chgData name="Li Zhang" userId="cb434a129f5f4335" providerId="LiveId" clId="{0CA6D3A4-18BF-064E-BE97-27F4A671F449}" dt="2024-07-07T00:41:39.174" v="9085"/>
          <ac:spMkLst>
            <pc:docMk/>
            <pc:sldMk cId="2731679275" sldId="351"/>
            <ac:spMk id="3" creationId="{5B84A9B1-6AD5-AE4D-8AC4-1A9FD8D530AA}"/>
          </ac:spMkLst>
        </pc:spChg>
        <pc:spChg chg="add mod">
          <ac:chgData name="Li Zhang" userId="cb434a129f5f4335" providerId="LiveId" clId="{0CA6D3A4-18BF-064E-BE97-27F4A671F449}" dt="2024-07-07T01:32:26.008" v="10149" actId="14100"/>
          <ac:spMkLst>
            <pc:docMk/>
            <pc:sldMk cId="2731679275" sldId="351"/>
            <ac:spMk id="7" creationId="{A704FC4C-49B4-8E44-B167-6848B05139A0}"/>
          </ac:spMkLst>
        </pc:spChg>
        <pc:spChg chg="add mod">
          <ac:chgData name="Li Zhang" userId="cb434a129f5f4335" providerId="LiveId" clId="{0CA6D3A4-18BF-064E-BE97-27F4A671F449}" dt="2024-07-07T01:49:04.692" v="10482" actId="20577"/>
          <ac:spMkLst>
            <pc:docMk/>
            <pc:sldMk cId="2731679275" sldId="351"/>
            <ac:spMk id="106" creationId="{0FA83466-CC85-E646-9D33-37531D506113}"/>
          </ac:spMkLst>
        </pc:spChg>
        <pc:spChg chg="add mod">
          <ac:chgData name="Li Zhang" userId="cb434a129f5f4335" providerId="LiveId" clId="{0CA6D3A4-18BF-064E-BE97-27F4A671F449}" dt="2024-07-07T13:06:40.033" v="14652" actId="1076"/>
          <ac:spMkLst>
            <pc:docMk/>
            <pc:sldMk cId="2731679275" sldId="351"/>
            <ac:spMk id="107" creationId="{B752EE40-B2ED-B346-94D9-278E820A20AE}"/>
          </ac:spMkLst>
        </pc:spChg>
        <pc:spChg chg="del">
          <ac:chgData name="Li Zhang" userId="cb434a129f5f4335" providerId="LiveId" clId="{0CA6D3A4-18BF-064E-BE97-27F4A671F449}" dt="2024-07-06T11:45:47.680" v="9076" actId="478"/>
          <ac:spMkLst>
            <pc:docMk/>
            <pc:sldMk cId="2731679275" sldId="351"/>
            <ac:spMk id="109" creationId="{3833DCE5-DC36-0144-8364-FECF30FB92E4}"/>
          </ac:spMkLst>
        </pc:spChg>
        <pc:spChg chg="del">
          <ac:chgData name="Li Zhang" userId="cb434a129f5f4335" providerId="LiveId" clId="{0CA6D3A4-18BF-064E-BE97-27F4A671F449}" dt="2024-07-06T11:45:49.751" v="9077" actId="478"/>
          <ac:spMkLst>
            <pc:docMk/>
            <pc:sldMk cId="2731679275" sldId="351"/>
            <ac:spMk id="117" creationId="{C708B5EF-A29E-0545-8C58-0FD8808CAA84}"/>
          </ac:spMkLst>
        </pc:spChg>
        <pc:grpChg chg="del">
          <ac:chgData name="Li Zhang" userId="cb434a129f5f4335" providerId="LiveId" clId="{0CA6D3A4-18BF-064E-BE97-27F4A671F449}" dt="2024-07-06T11:45:47.680" v="9076" actId="478"/>
          <ac:grpSpMkLst>
            <pc:docMk/>
            <pc:sldMk cId="2731679275" sldId="351"/>
            <ac:grpSpMk id="24" creationId="{F82447CA-D652-E647-AB82-02172582C5AA}"/>
          </ac:grpSpMkLst>
        </pc:grpChg>
        <pc:picChg chg="add del mod modCrop">
          <ac:chgData name="Li Zhang" userId="cb434a129f5f4335" providerId="LiveId" clId="{0CA6D3A4-18BF-064E-BE97-27F4A671F449}" dt="2024-07-07T00:50:17.901" v="9227" actId="478"/>
          <ac:picMkLst>
            <pc:docMk/>
            <pc:sldMk cId="2731679275" sldId="351"/>
            <ac:picMk id="4" creationId="{0199496E-4424-8547-BD25-5F9B3B35E2A9}"/>
          </ac:picMkLst>
        </pc:picChg>
        <pc:picChg chg="add del mod">
          <ac:chgData name="Li Zhang" userId="cb434a129f5f4335" providerId="LiveId" clId="{0CA6D3A4-18BF-064E-BE97-27F4A671F449}" dt="2024-07-07T01:06:33.095" v="9488" actId="478"/>
          <ac:picMkLst>
            <pc:docMk/>
            <pc:sldMk cId="2731679275" sldId="351"/>
            <ac:picMk id="5" creationId="{4F040611-B808-C149-BF90-E74DFB69CA84}"/>
          </ac:picMkLst>
        </pc:picChg>
        <pc:picChg chg="add del mod">
          <ac:chgData name="Li Zhang" userId="cb434a129f5f4335" providerId="LiveId" clId="{0CA6D3A4-18BF-064E-BE97-27F4A671F449}" dt="2024-07-07T01:32:09.818" v="10145" actId="478"/>
          <ac:picMkLst>
            <pc:docMk/>
            <pc:sldMk cId="2731679275" sldId="351"/>
            <ac:picMk id="6" creationId="{A42E8F80-5DDF-8B44-BBB8-B1038B1AFD57}"/>
          </ac:picMkLst>
        </pc:picChg>
        <pc:picChg chg="add mod">
          <ac:chgData name="Li Zhang" userId="cb434a129f5f4335" providerId="LiveId" clId="{0CA6D3A4-18BF-064E-BE97-27F4A671F449}" dt="2024-07-07T01:32:19.685" v="10147" actId="167"/>
          <ac:picMkLst>
            <pc:docMk/>
            <pc:sldMk cId="2731679275" sldId="351"/>
            <ac:picMk id="110" creationId="{CB9C1707-37D5-D94A-9181-7BAADEFD491C}"/>
          </ac:picMkLst>
        </pc:pic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34" creationId="{D3DC96E8-59B3-6549-9D07-6971227B7E3A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35" creationId="{2CBE3DD2-148B-D94E-A90B-AC1EAEE019BF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2" creationId="{0F9F3109-886B-0B41-9DAE-6FE58A49E818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3" creationId="{421F9BDD-B5DB-6743-BCBF-C732E80B218F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4" creationId="{82C91F24-35D3-1E4B-9BA2-C93143B52C7E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5" creationId="{E16DD798-A0E8-E543-BFD3-FD41B3238655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66" creationId="{EA788126-D4F4-BC4E-9D41-AC300A2B3BAC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76" creationId="{A89183B4-96FF-1546-BA0E-486CF726D6C5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103" creationId="{1300A805-01AA-D745-BAC0-515556EF1D13}"/>
          </ac:cxnSpMkLst>
        </pc:cxnChg>
        <pc:cxnChg chg="mod">
          <ac:chgData name="Li Zhang" userId="cb434a129f5f4335" providerId="LiveId" clId="{0CA6D3A4-18BF-064E-BE97-27F4A671F449}" dt="2024-07-06T11:45:47.680" v="9076" actId="478"/>
          <ac:cxnSpMkLst>
            <pc:docMk/>
            <pc:sldMk cId="2731679275" sldId="351"/>
            <ac:cxnSpMk id="104" creationId="{BB92ED74-B1CD-D645-BEA1-8DCC43B6809E}"/>
          </ac:cxnSpMkLst>
        </pc:cxnChg>
      </pc:sldChg>
      <pc:sldChg chg="new del">
        <pc:chgData name="Li Zhang" userId="cb434a129f5f4335" providerId="LiveId" clId="{0CA6D3A4-18BF-064E-BE97-27F4A671F449}" dt="2024-07-07T00:48:12.282" v="9201" actId="2696"/>
        <pc:sldMkLst>
          <pc:docMk/>
          <pc:sldMk cId="4209261961" sldId="352"/>
        </pc:sldMkLst>
      </pc:sldChg>
      <pc:sldChg chg="delSp modSp add mod">
        <pc:chgData name="Li Zhang" userId="cb434a129f5f4335" providerId="LiveId" clId="{0CA6D3A4-18BF-064E-BE97-27F4A671F449}" dt="2024-07-07T13:06:19.316" v="14642" actId="27636"/>
        <pc:sldMkLst>
          <pc:docMk/>
          <pc:sldMk cId="1528472859" sldId="353"/>
        </pc:sldMkLst>
        <pc:spChg chg="del">
          <ac:chgData name="Li Zhang" userId="cb434a129f5f4335" providerId="LiveId" clId="{0CA6D3A4-18BF-064E-BE97-27F4A671F449}" dt="2024-07-07T12:24:13.104" v="12547" actId="478"/>
          <ac:spMkLst>
            <pc:docMk/>
            <pc:sldMk cId="1528472859" sldId="353"/>
            <ac:spMk id="34" creationId="{0554DDE0-FDEA-AF4F-9624-4D918CE2F2FF}"/>
          </ac:spMkLst>
        </pc:spChg>
        <pc:spChg chg="mod">
          <ac:chgData name="Li Zhang" userId="cb434a129f5f4335" providerId="LiveId" clId="{0CA6D3A4-18BF-064E-BE97-27F4A671F449}" dt="2024-07-07T13:06:19.316" v="14642" actId="27636"/>
          <ac:spMkLst>
            <pc:docMk/>
            <pc:sldMk cId="1528472859" sldId="353"/>
            <ac:spMk id="40" creationId="{364C4436-EA51-CD4D-B87D-15D37DD1D3FD}"/>
          </ac:spMkLst>
        </pc:spChg>
      </pc:sldChg>
      <pc:sldChg chg="modSp add mod">
        <pc:chgData name="Li Zhang" userId="cb434a129f5f4335" providerId="LiveId" clId="{0CA6D3A4-18BF-064E-BE97-27F4A671F449}" dt="2024-07-07T00:48:50.349" v="9222"/>
        <pc:sldMkLst>
          <pc:docMk/>
          <pc:sldMk cId="3998863331" sldId="354"/>
        </pc:sldMkLst>
        <pc:spChg chg="mod">
          <ac:chgData name="Li Zhang" userId="cb434a129f5f4335" providerId="LiveId" clId="{0CA6D3A4-18BF-064E-BE97-27F4A671F449}" dt="2024-07-07T00:48:50.349" v="9222"/>
          <ac:spMkLst>
            <pc:docMk/>
            <pc:sldMk cId="3998863331" sldId="354"/>
            <ac:spMk id="2" creationId="{928BB6E3-695B-2A4C-96FF-F47BF5AB9E88}"/>
          </ac:spMkLst>
        </pc:spChg>
      </pc:sldChg>
      <pc:sldChg chg="addSp delSp modSp add del mod modAnim">
        <pc:chgData name="Li Zhang" userId="cb434a129f5f4335" providerId="LiveId" clId="{0CA6D3A4-18BF-064E-BE97-27F4A671F449}" dt="2024-07-07T01:25:13.721" v="9781" actId="2696"/>
        <pc:sldMkLst>
          <pc:docMk/>
          <pc:sldMk cId="2974022173" sldId="355"/>
        </pc:sldMkLst>
        <pc:spChg chg="mod">
          <ac:chgData name="Li Zhang" userId="cb434a129f5f4335" providerId="LiveId" clId="{0CA6D3A4-18BF-064E-BE97-27F4A671F449}" dt="2024-07-07T01:10:31.944" v="9753" actId="1076"/>
          <ac:spMkLst>
            <pc:docMk/>
            <pc:sldMk cId="2974022173" sldId="355"/>
            <ac:spMk id="7" creationId="{A704FC4C-49B4-8E44-B167-6848B05139A0}"/>
          </ac:spMkLst>
        </pc:spChg>
        <pc:spChg chg="add del mod">
          <ac:chgData name="Li Zhang" userId="cb434a129f5f4335" providerId="LiveId" clId="{0CA6D3A4-18BF-064E-BE97-27F4A671F449}" dt="2024-07-07T01:10:29.747" v="9751"/>
          <ac:spMkLst>
            <pc:docMk/>
            <pc:sldMk cId="2974022173" sldId="355"/>
            <ac:spMk id="8" creationId="{197EB6B3-17F0-5446-82F3-819AE76CEDEA}"/>
          </ac:spMkLst>
        </pc:spChg>
      </pc:sldChg>
      <pc:sldChg chg="addSp delSp modSp add mod modAnim">
        <pc:chgData name="Li Zhang" userId="cb434a129f5f4335" providerId="LiveId" clId="{0CA6D3A4-18BF-064E-BE97-27F4A671F449}" dt="2024-07-07T13:07:10.551" v="14669" actId="14100"/>
        <pc:sldMkLst>
          <pc:docMk/>
          <pc:sldMk cId="2506708383" sldId="356"/>
        </pc:sldMkLst>
        <pc:spChg chg="mod">
          <ac:chgData name="Li Zhang" userId="cb434a129f5f4335" providerId="LiveId" clId="{0CA6D3A4-18BF-064E-BE97-27F4A671F449}" dt="2024-07-07T01:49:01.526" v="10480" actId="20577"/>
          <ac:spMkLst>
            <pc:docMk/>
            <pc:sldMk cId="2506708383" sldId="356"/>
            <ac:spMk id="2" creationId="{9E72E98A-8394-2E44-811E-DCA841AE999A}"/>
          </ac:spMkLst>
        </pc:spChg>
        <pc:spChg chg="add del mod">
          <ac:chgData name="Li Zhang" userId="cb434a129f5f4335" providerId="LiveId" clId="{0CA6D3A4-18BF-064E-BE97-27F4A671F449}" dt="2024-07-07T01:29:23.707" v="10035" actId="478"/>
          <ac:spMkLst>
            <pc:docMk/>
            <pc:sldMk cId="2506708383" sldId="356"/>
            <ac:spMk id="3" creationId="{8EF0E440-2FDE-F24E-B197-38B34D93B8CA}"/>
          </ac:spMkLst>
        </pc:spChg>
        <pc:spChg chg="add del mod">
          <ac:chgData name="Li Zhang" userId="cb434a129f5f4335" providerId="LiveId" clId="{0CA6D3A4-18BF-064E-BE97-27F4A671F449}" dt="2024-07-07T01:45:00.292" v="10350" actId="478"/>
          <ac:spMkLst>
            <pc:docMk/>
            <pc:sldMk cId="2506708383" sldId="356"/>
            <ac:spMk id="4" creationId="{E2C07E63-4642-1C40-9B56-6D761EFCFBE4}"/>
          </ac:spMkLst>
        </pc:spChg>
        <pc:spChg chg="mod">
          <ac:chgData name="Li Zhang" userId="cb434a129f5f4335" providerId="LiveId" clId="{0CA6D3A4-18BF-064E-BE97-27F4A671F449}" dt="2024-07-07T01:32:43.508" v="10152" actId="14100"/>
          <ac:spMkLst>
            <pc:docMk/>
            <pc:sldMk cId="2506708383" sldId="356"/>
            <ac:spMk id="7" creationId="{A704FC4C-49B4-8E44-B167-6848B05139A0}"/>
          </ac:spMkLst>
        </pc:spChg>
        <pc:spChg chg="add del mod">
          <ac:chgData name="Li Zhang" userId="cb434a129f5f4335" providerId="LiveId" clId="{0CA6D3A4-18BF-064E-BE97-27F4A671F449}" dt="2024-07-07T01:34:44.527" v="10249" actId="478"/>
          <ac:spMkLst>
            <pc:docMk/>
            <pc:sldMk cId="2506708383" sldId="356"/>
            <ac:spMk id="9" creationId="{883EBEEB-955C-E34B-91DA-B6A630735789}"/>
          </ac:spMkLst>
        </pc:spChg>
        <pc:spChg chg="add mod">
          <ac:chgData name="Li Zhang" userId="cb434a129f5f4335" providerId="LiveId" clId="{0CA6D3A4-18BF-064E-BE97-27F4A671F449}" dt="2024-07-07T01:35:33.903" v="10275" actId="20577"/>
          <ac:spMkLst>
            <pc:docMk/>
            <pc:sldMk cId="2506708383" sldId="356"/>
            <ac:spMk id="10" creationId="{C5D09206-115E-4F4B-AF20-DC40280B9946}"/>
          </ac:spMkLst>
        </pc:spChg>
        <pc:spChg chg="add del mod">
          <ac:chgData name="Li Zhang" userId="cb434a129f5f4335" providerId="LiveId" clId="{0CA6D3A4-18BF-064E-BE97-27F4A671F449}" dt="2024-07-07T01:35:41.977" v="10278" actId="478"/>
          <ac:spMkLst>
            <pc:docMk/>
            <pc:sldMk cId="2506708383" sldId="356"/>
            <ac:spMk id="11" creationId="{8590B251-CAE4-1A46-B986-07D703B06C16}"/>
          </ac:spMkLst>
        </pc:spChg>
        <pc:spChg chg="add del mod">
          <ac:chgData name="Li Zhang" userId="cb434a129f5f4335" providerId="LiveId" clId="{0CA6D3A4-18BF-064E-BE97-27F4A671F449}" dt="2024-07-07T01:35:39.864" v="10277" actId="478"/>
          <ac:spMkLst>
            <pc:docMk/>
            <pc:sldMk cId="2506708383" sldId="356"/>
            <ac:spMk id="12" creationId="{FE6FBAD8-0C57-A14F-B485-D1F14D6058ED}"/>
          </ac:spMkLst>
        </pc:spChg>
        <pc:spChg chg="add mod">
          <ac:chgData name="Li Zhang" userId="cb434a129f5f4335" providerId="LiveId" clId="{0CA6D3A4-18BF-064E-BE97-27F4A671F449}" dt="2024-07-07T01:35:30.729" v="10273" actId="20577"/>
          <ac:spMkLst>
            <pc:docMk/>
            <pc:sldMk cId="2506708383" sldId="356"/>
            <ac:spMk id="13" creationId="{96FAC78F-EA93-D140-88CA-161DB5C0008E}"/>
          </ac:spMkLst>
        </pc:spChg>
        <pc:spChg chg="add mod">
          <ac:chgData name="Li Zhang" userId="cb434a129f5f4335" providerId="LiveId" clId="{0CA6D3A4-18BF-064E-BE97-27F4A671F449}" dt="2024-07-07T01:44:05.096" v="10340" actId="1076"/>
          <ac:spMkLst>
            <pc:docMk/>
            <pc:sldMk cId="2506708383" sldId="356"/>
            <ac:spMk id="14" creationId="{CC8283E7-D0D5-874A-9409-8CED471C50C3}"/>
          </ac:spMkLst>
        </pc:spChg>
        <pc:spChg chg="add mod">
          <ac:chgData name="Li Zhang" userId="cb434a129f5f4335" providerId="LiveId" clId="{0CA6D3A4-18BF-064E-BE97-27F4A671F449}" dt="2024-07-07T01:43:15.986" v="10321" actId="20577"/>
          <ac:spMkLst>
            <pc:docMk/>
            <pc:sldMk cId="2506708383" sldId="356"/>
            <ac:spMk id="15" creationId="{626FD956-6AEE-DA43-B0E5-8FC8D37DDC3F}"/>
          </ac:spMkLst>
        </pc:spChg>
        <pc:spChg chg="add mod">
          <ac:chgData name="Li Zhang" userId="cb434a129f5f4335" providerId="LiveId" clId="{0CA6D3A4-18BF-064E-BE97-27F4A671F449}" dt="2024-07-07T01:43:39.766" v="10333" actId="20577"/>
          <ac:spMkLst>
            <pc:docMk/>
            <pc:sldMk cId="2506708383" sldId="356"/>
            <ac:spMk id="16" creationId="{161259F6-0A64-9048-807F-B87B5E570EDE}"/>
          </ac:spMkLst>
        </pc:spChg>
        <pc:spChg chg="add mod">
          <ac:chgData name="Li Zhang" userId="cb434a129f5f4335" providerId="LiveId" clId="{0CA6D3A4-18BF-064E-BE97-27F4A671F449}" dt="2024-07-07T01:44:24.148" v="10342" actId="1076"/>
          <ac:spMkLst>
            <pc:docMk/>
            <pc:sldMk cId="2506708383" sldId="356"/>
            <ac:spMk id="17" creationId="{AA84D9C4-E831-5D48-B3A4-E027B6679A5C}"/>
          </ac:spMkLst>
        </pc:spChg>
        <pc:spChg chg="mod">
          <ac:chgData name="Li Zhang" userId="cb434a129f5f4335" providerId="LiveId" clId="{0CA6D3A4-18BF-064E-BE97-27F4A671F449}" dt="2024-07-07T01:49:00.027" v="10479" actId="20577"/>
          <ac:spMkLst>
            <pc:docMk/>
            <pc:sldMk cId="2506708383" sldId="356"/>
            <ac:spMk id="106" creationId="{0FA83466-CC85-E646-9D33-37531D506113}"/>
          </ac:spMkLst>
        </pc:spChg>
        <pc:spChg chg="mod">
          <ac:chgData name="Li Zhang" userId="cb434a129f5f4335" providerId="LiveId" clId="{0CA6D3A4-18BF-064E-BE97-27F4A671F449}" dt="2024-07-07T13:07:10.551" v="14669" actId="14100"/>
          <ac:spMkLst>
            <pc:docMk/>
            <pc:sldMk cId="2506708383" sldId="356"/>
            <ac:spMk id="107" creationId="{B752EE40-B2ED-B346-94D9-278E820A20AE}"/>
          </ac:spMkLst>
        </pc:spChg>
        <pc:picChg chg="mod">
          <ac:chgData name="Li Zhang" userId="cb434a129f5f4335" providerId="LiveId" clId="{0CA6D3A4-18BF-064E-BE97-27F4A671F449}" dt="2024-07-07T01:32:02.622" v="10144" actId="1035"/>
          <ac:picMkLst>
            <pc:docMk/>
            <pc:sldMk cId="2506708383" sldId="356"/>
            <ac:picMk id="6" creationId="{A42E8F80-5DDF-8B44-BBB8-B1038B1AFD57}"/>
          </ac:picMkLst>
        </pc:picChg>
      </pc:sldChg>
      <pc:sldChg chg="addSp delSp modSp add mod ord delAnim modAnim">
        <pc:chgData name="Li Zhang" userId="cb434a129f5f4335" providerId="LiveId" clId="{0CA6D3A4-18BF-064E-BE97-27F4A671F449}" dt="2024-07-07T12:23:38.927" v="12546" actId="207"/>
        <pc:sldMkLst>
          <pc:docMk/>
          <pc:sldMk cId="4273220110" sldId="357"/>
        </pc:sldMkLst>
        <pc:spChg chg="mod">
          <ac:chgData name="Li Zhang" userId="cb434a129f5f4335" providerId="LiveId" clId="{0CA6D3A4-18BF-064E-BE97-27F4A671F449}" dt="2024-07-07T02:04:49.957" v="11223" actId="20577"/>
          <ac:spMkLst>
            <pc:docMk/>
            <pc:sldMk cId="4273220110" sldId="357"/>
            <ac:spMk id="2" creationId="{9E72E98A-8394-2E44-811E-DCA841AE999A}"/>
          </ac:spMkLst>
        </pc:spChg>
        <pc:spChg chg="add del">
          <ac:chgData name="Li Zhang" userId="cb434a129f5f4335" providerId="LiveId" clId="{0CA6D3A4-18BF-064E-BE97-27F4A671F449}" dt="2024-07-07T01:58:12.608" v="10792" actId="478"/>
          <ac:spMkLst>
            <pc:docMk/>
            <pc:sldMk cId="4273220110" sldId="357"/>
            <ac:spMk id="6" creationId="{22583CD8-CCF3-744E-91A7-4DC64A2173E9}"/>
          </ac:spMkLst>
        </pc:spChg>
        <pc:spChg chg="del">
          <ac:chgData name="Li Zhang" userId="cb434a129f5f4335" providerId="LiveId" clId="{0CA6D3A4-18BF-064E-BE97-27F4A671F449}" dt="2024-07-07T01:48:34.170" v="10426" actId="478"/>
          <ac:spMkLst>
            <pc:docMk/>
            <pc:sldMk cId="4273220110" sldId="357"/>
            <ac:spMk id="7" creationId="{A704FC4C-49B4-8E44-B167-6848B05139A0}"/>
          </ac:spMkLst>
        </pc:spChg>
        <pc:spChg chg="add mod">
          <ac:chgData name="Li Zhang" userId="cb434a129f5f4335" providerId="LiveId" clId="{0CA6D3A4-18BF-064E-BE97-27F4A671F449}" dt="2024-07-07T12:23:38.927" v="12546" actId="207"/>
          <ac:spMkLst>
            <pc:docMk/>
            <pc:sldMk cId="4273220110" sldId="357"/>
            <ac:spMk id="10" creationId="{80BA7FD9-36C3-4B49-8A92-00E798709B8D}"/>
          </ac:spMkLst>
        </pc:spChg>
        <pc:spChg chg="add mod">
          <ac:chgData name="Li Zhang" userId="cb434a129f5f4335" providerId="LiveId" clId="{0CA6D3A4-18BF-064E-BE97-27F4A671F449}" dt="2024-07-07T12:23:29.756" v="12543" actId="207"/>
          <ac:spMkLst>
            <pc:docMk/>
            <pc:sldMk cId="4273220110" sldId="357"/>
            <ac:spMk id="22" creationId="{9154F188-52EB-F34A-BD89-581CFB7E7F93}"/>
          </ac:spMkLst>
        </pc:spChg>
        <pc:spChg chg="mod">
          <ac:chgData name="Li Zhang" userId="cb434a129f5f4335" providerId="LiveId" clId="{0CA6D3A4-18BF-064E-BE97-27F4A671F449}" dt="2024-07-07T02:00:40.755" v="10882" actId="20577"/>
          <ac:spMkLst>
            <pc:docMk/>
            <pc:sldMk cId="4273220110" sldId="357"/>
            <ac:spMk id="106" creationId="{0FA83466-CC85-E646-9D33-37531D506113}"/>
          </ac:spMkLst>
        </pc:spChg>
        <pc:spChg chg="del mod">
          <ac:chgData name="Li Zhang" userId="cb434a129f5f4335" providerId="LiveId" clId="{0CA6D3A4-18BF-064E-BE97-27F4A671F449}" dt="2024-07-07T01:48:35.520" v="10428" actId="478"/>
          <ac:spMkLst>
            <pc:docMk/>
            <pc:sldMk cId="4273220110" sldId="357"/>
            <ac:spMk id="107" creationId="{B752EE40-B2ED-B346-94D9-278E820A20AE}"/>
          </ac:spMkLst>
        </pc:spChg>
        <pc:picChg chg="add mod">
          <ac:chgData name="Li Zhang" userId="cb434a129f5f4335" providerId="LiveId" clId="{0CA6D3A4-18BF-064E-BE97-27F4A671F449}" dt="2024-07-07T02:04:21.398" v="11145" actId="1035"/>
          <ac:picMkLst>
            <pc:docMk/>
            <pc:sldMk cId="4273220110" sldId="357"/>
            <ac:picMk id="8" creationId="{F9E622C6-3AEB-3245-B1CD-0E1CE4BD5058}"/>
          </ac:picMkLst>
        </pc:picChg>
        <pc:picChg chg="del">
          <ac:chgData name="Li Zhang" userId="cb434a129f5f4335" providerId="LiveId" clId="{0CA6D3A4-18BF-064E-BE97-27F4A671F449}" dt="2024-07-07T01:48:33.128" v="10425" actId="478"/>
          <ac:picMkLst>
            <pc:docMk/>
            <pc:sldMk cId="4273220110" sldId="357"/>
            <ac:picMk id="110" creationId="{CB9C1707-37D5-D94A-9181-7BAADEFD491C}"/>
          </ac:picMkLst>
        </pc:picChg>
        <pc:cxnChg chg="add del mod">
          <ac:chgData name="Li Zhang" userId="cb434a129f5f4335" providerId="LiveId" clId="{0CA6D3A4-18BF-064E-BE97-27F4A671F449}" dt="2024-07-07T01:57:51.639" v="10790" actId="11529"/>
          <ac:cxnSpMkLst>
            <pc:docMk/>
            <pc:sldMk cId="4273220110" sldId="357"/>
            <ac:cxnSpMk id="4" creationId="{FBFE28E7-10AE-6847-A900-2E4F40CDDCC7}"/>
          </ac:cxnSpMkLst>
        </pc:cxnChg>
        <pc:cxnChg chg="add del mod">
          <ac:chgData name="Li Zhang" userId="cb434a129f5f4335" providerId="LiveId" clId="{0CA6D3A4-18BF-064E-BE97-27F4A671F449}" dt="2024-07-07T01:57:04.946" v="10688" actId="478"/>
          <ac:cxnSpMkLst>
            <pc:docMk/>
            <pc:sldMk cId="4273220110" sldId="357"/>
            <ac:cxnSpMk id="9" creationId="{BB7B854B-0E72-934C-90A0-8C1D29E6F468}"/>
          </ac:cxnSpMkLst>
        </pc:cxnChg>
        <pc:cxnChg chg="add mod">
          <ac:chgData name="Li Zhang" userId="cb434a129f5f4335" providerId="LiveId" clId="{0CA6D3A4-18BF-064E-BE97-27F4A671F449}" dt="2024-07-07T02:04:21.398" v="11145" actId="1035"/>
          <ac:cxnSpMkLst>
            <pc:docMk/>
            <pc:sldMk cId="4273220110" sldId="357"/>
            <ac:cxnSpMk id="12" creationId="{1580FCCF-2EBC-8146-AA6D-3324E6CA4973}"/>
          </ac:cxnSpMkLst>
        </pc:cxnChg>
        <pc:cxnChg chg="add mod">
          <ac:chgData name="Li Zhang" userId="cb434a129f5f4335" providerId="LiveId" clId="{0CA6D3A4-18BF-064E-BE97-27F4A671F449}" dt="2024-07-07T02:04:21.398" v="11145" actId="1035"/>
          <ac:cxnSpMkLst>
            <pc:docMk/>
            <pc:sldMk cId="4273220110" sldId="357"/>
            <ac:cxnSpMk id="16" creationId="{63B32EB7-9D26-534E-B6FC-7BDA68DCFC91}"/>
          </ac:cxnSpMkLst>
        </pc:cxnChg>
        <pc:cxnChg chg="add mod">
          <ac:chgData name="Li Zhang" userId="cb434a129f5f4335" providerId="LiveId" clId="{0CA6D3A4-18BF-064E-BE97-27F4A671F449}" dt="2024-07-07T02:04:21.398" v="11145" actId="1035"/>
          <ac:cxnSpMkLst>
            <pc:docMk/>
            <pc:sldMk cId="4273220110" sldId="357"/>
            <ac:cxnSpMk id="19" creationId="{1ACC961B-8F9F-0F43-9376-68B6831C7B74}"/>
          </ac:cxnSpMkLst>
        </pc:cxnChg>
      </pc:sldChg>
      <pc:sldChg chg="modSp new mod">
        <pc:chgData name="Li Zhang" userId="cb434a129f5f4335" providerId="LiveId" clId="{0CA6D3A4-18BF-064E-BE97-27F4A671F449}" dt="2024-07-07T02:11:11.775" v="11818" actId="20577"/>
        <pc:sldMkLst>
          <pc:docMk/>
          <pc:sldMk cId="1812045181" sldId="358"/>
        </pc:sldMkLst>
        <pc:spChg chg="mod">
          <ac:chgData name="Li Zhang" userId="cb434a129f5f4335" providerId="LiveId" clId="{0CA6D3A4-18BF-064E-BE97-27F4A671F449}" dt="2024-07-07T02:07:20.753" v="11256" actId="20577"/>
          <ac:spMkLst>
            <pc:docMk/>
            <pc:sldMk cId="1812045181" sldId="358"/>
            <ac:spMk id="2" creationId="{4C8F880F-54F9-4B4D-BE0B-1A139C610FAC}"/>
          </ac:spMkLst>
        </pc:spChg>
        <pc:spChg chg="mod">
          <ac:chgData name="Li Zhang" userId="cb434a129f5f4335" providerId="LiveId" clId="{0CA6D3A4-18BF-064E-BE97-27F4A671F449}" dt="2024-07-07T02:11:11.775" v="11818" actId="20577"/>
          <ac:spMkLst>
            <pc:docMk/>
            <pc:sldMk cId="1812045181" sldId="358"/>
            <ac:spMk id="3" creationId="{149BC291-1913-E14B-A830-C0BA05456350}"/>
          </ac:spMkLst>
        </pc:spChg>
      </pc:sldChg>
      <pc:sldChg chg="addSp delSp modSp new mod">
        <pc:chgData name="Li Zhang" userId="cb434a129f5f4335" providerId="LiveId" clId="{0CA6D3A4-18BF-064E-BE97-27F4A671F449}" dt="2024-07-08T01:11:04.250" v="23184" actId="11529"/>
        <pc:sldMkLst>
          <pc:docMk/>
          <pc:sldMk cId="2493600627" sldId="359"/>
        </pc:sldMkLst>
        <pc:spChg chg="mod">
          <ac:chgData name="Li Zhang" userId="cb434a129f5f4335" providerId="LiveId" clId="{0CA6D3A4-18BF-064E-BE97-27F4A671F449}" dt="2024-07-07T11:20:18.689" v="12354" actId="20577"/>
          <ac:spMkLst>
            <pc:docMk/>
            <pc:sldMk cId="2493600627" sldId="359"/>
            <ac:spMk id="2" creationId="{7093225C-AB58-CF4E-A5FD-F880553C0B9C}"/>
          </ac:spMkLst>
        </pc:spChg>
        <pc:spChg chg="mod">
          <ac:chgData name="Li Zhang" userId="cb434a129f5f4335" providerId="LiveId" clId="{0CA6D3A4-18BF-064E-BE97-27F4A671F449}" dt="2024-07-07T13:03:28.444" v="14589" actId="20577"/>
          <ac:spMkLst>
            <pc:docMk/>
            <pc:sldMk cId="2493600627" sldId="359"/>
            <ac:spMk id="3" creationId="{A468B169-4BD8-834F-93E6-318FE74F171B}"/>
          </ac:spMkLst>
        </pc:spChg>
        <pc:spChg chg="add del">
          <ac:chgData name="Li Zhang" userId="cb434a129f5f4335" providerId="LiveId" clId="{0CA6D3A4-18BF-064E-BE97-27F4A671F449}" dt="2024-07-08T01:11:04.250" v="23184" actId="11529"/>
          <ac:spMkLst>
            <pc:docMk/>
            <pc:sldMk cId="2493600627" sldId="359"/>
            <ac:spMk id="4" creationId="{F5419047-8C5B-BF4C-8B52-8C558D81919A}"/>
          </ac:spMkLst>
        </pc:spChg>
        <pc:spChg chg="add mod">
          <ac:chgData name="Li Zhang" userId="cb434a129f5f4335" providerId="LiveId" clId="{0CA6D3A4-18BF-064E-BE97-27F4A671F449}" dt="2024-07-07T13:05:39.456" v="14625" actId="692"/>
          <ac:spMkLst>
            <pc:docMk/>
            <pc:sldMk cId="2493600627" sldId="359"/>
            <ac:spMk id="6" creationId="{1D2F38E7-B139-C241-A1B8-742B26043F7D}"/>
          </ac:spMkLst>
        </pc:spChg>
        <pc:spChg chg="add mod">
          <ac:chgData name="Li Zhang" userId="cb434a129f5f4335" providerId="LiveId" clId="{0CA6D3A4-18BF-064E-BE97-27F4A671F449}" dt="2024-07-07T12:54:51.520" v="14123" actId="1037"/>
          <ac:spMkLst>
            <pc:docMk/>
            <pc:sldMk cId="2493600627" sldId="359"/>
            <ac:spMk id="7" creationId="{FBCC9A50-182D-C84C-BC5F-5EA7876066C1}"/>
          </ac:spMkLst>
        </pc:spChg>
        <pc:spChg chg="add del mod">
          <ac:chgData name="Li Zhang" userId="cb434a129f5f4335" providerId="LiveId" clId="{0CA6D3A4-18BF-064E-BE97-27F4A671F449}" dt="2024-07-07T12:45:41.900" v="13657"/>
          <ac:spMkLst>
            <pc:docMk/>
            <pc:sldMk cId="2493600627" sldId="359"/>
            <ac:spMk id="9" creationId="{6BFAD258-B076-1641-9686-D1A333ADD4B1}"/>
          </ac:spMkLst>
        </pc:spChg>
        <pc:spChg chg="add del mod">
          <ac:chgData name="Li Zhang" userId="cb434a129f5f4335" providerId="LiveId" clId="{0CA6D3A4-18BF-064E-BE97-27F4A671F449}" dt="2024-07-07T12:47:32.267" v="13755" actId="478"/>
          <ac:spMkLst>
            <pc:docMk/>
            <pc:sldMk cId="2493600627" sldId="359"/>
            <ac:spMk id="10" creationId="{0AC81B62-12A7-5F49-AA6B-E4938D709EB3}"/>
          </ac:spMkLst>
        </pc:spChg>
        <pc:spChg chg="add mod">
          <ac:chgData name="Li Zhang" userId="cb434a129f5f4335" providerId="LiveId" clId="{0CA6D3A4-18BF-064E-BE97-27F4A671F449}" dt="2024-07-07T12:54:55.447" v="14124" actId="1076"/>
          <ac:spMkLst>
            <pc:docMk/>
            <pc:sldMk cId="2493600627" sldId="359"/>
            <ac:spMk id="11" creationId="{3E498F35-D376-D247-948C-84EDBDCAC9CF}"/>
          </ac:spMkLst>
        </pc:spChg>
        <pc:spChg chg="add mod">
          <ac:chgData name="Li Zhang" userId="cb434a129f5f4335" providerId="LiveId" clId="{0CA6D3A4-18BF-064E-BE97-27F4A671F449}" dt="2024-07-07T12:58:26.575" v="14191" actId="1076"/>
          <ac:spMkLst>
            <pc:docMk/>
            <pc:sldMk cId="2493600627" sldId="359"/>
            <ac:spMk id="12" creationId="{04EC5D03-5DF4-8849-9EFD-0E3958C07E26}"/>
          </ac:spMkLst>
        </pc:spChg>
        <pc:picChg chg="add mod">
          <ac:chgData name="Li Zhang" userId="cb434a129f5f4335" providerId="LiveId" clId="{0CA6D3A4-18BF-064E-BE97-27F4A671F449}" dt="2024-07-07T12:54:51.520" v="14123" actId="1037"/>
          <ac:picMkLst>
            <pc:docMk/>
            <pc:sldMk cId="2493600627" sldId="359"/>
            <ac:picMk id="5" creationId="{D39718D0-6E38-924D-8D9C-45577EA6E3A2}"/>
          </ac:picMkLst>
        </pc:picChg>
        <pc:picChg chg="add del mod">
          <ac:chgData name="Li Zhang" userId="cb434a129f5f4335" providerId="LiveId" clId="{0CA6D3A4-18BF-064E-BE97-27F4A671F449}" dt="2024-07-07T12:45:41.900" v="13657"/>
          <ac:picMkLst>
            <pc:docMk/>
            <pc:sldMk cId="2493600627" sldId="359"/>
            <ac:picMk id="8" creationId="{8982C9DE-FD93-334D-B896-72ABAF5E430D}"/>
          </ac:picMkLst>
        </pc:picChg>
      </pc:sldChg>
      <pc:sldChg chg="addSp delSp modSp new mod modAnim modNotesTx">
        <pc:chgData name="Li Zhang" userId="cb434a129f5f4335" providerId="LiveId" clId="{0CA6D3A4-18BF-064E-BE97-27F4A671F449}" dt="2024-07-08T00:20:44.037" v="20677"/>
        <pc:sldMkLst>
          <pc:docMk/>
          <pc:sldMk cId="3159691724" sldId="360"/>
        </pc:sldMkLst>
        <pc:spChg chg="mod">
          <ac:chgData name="Li Zhang" userId="cb434a129f5f4335" providerId="LiveId" clId="{0CA6D3A4-18BF-064E-BE97-27F4A671F449}" dt="2024-07-07T11:20:32.021" v="12375" actId="20577"/>
          <ac:spMkLst>
            <pc:docMk/>
            <pc:sldMk cId="3159691724" sldId="360"/>
            <ac:spMk id="2" creationId="{550B4589-3525-5441-8E68-CD3FB464D2B9}"/>
          </ac:spMkLst>
        </pc:spChg>
        <pc:spChg chg="mod">
          <ac:chgData name="Li Zhang" userId="cb434a129f5f4335" providerId="LiveId" clId="{0CA6D3A4-18BF-064E-BE97-27F4A671F449}" dt="2024-07-07T14:45:52.403" v="18243" actId="20577"/>
          <ac:spMkLst>
            <pc:docMk/>
            <pc:sldMk cId="3159691724" sldId="360"/>
            <ac:spMk id="3" creationId="{61A65905-39B6-314A-913D-C72A07BADF93}"/>
          </ac:spMkLst>
        </pc:spChg>
        <pc:spChg chg="add del">
          <ac:chgData name="Li Zhang" userId="cb434a129f5f4335" providerId="LiveId" clId="{0CA6D3A4-18BF-064E-BE97-27F4A671F449}" dt="2024-07-07T11:20:39.444" v="12377" actId="22"/>
          <ac:spMkLst>
            <pc:docMk/>
            <pc:sldMk cId="3159691724" sldId="360"/>
            <ac:spMk id="5" creationId="{580BB537-B55C-9D4A-A464-771BD8E12C6A}"/>
          </ac:spMkLst>
        </pc:spChg>
        <pc:spChg chg="add del mod">
          <ac:chgData name="Li Zhang" userId="cb434a129f5f4335" providerId="LiveId" clId="{0CA6D3A4-18BF-064E-BE97-27F4A671F449}" dt="2024-07-08T00:17:01.514" v="20618" actId="478"/>
          <ac:spMkLst>
            <pc:docMk/>
            <pc:sldMk cId="3159691724" sldId="360"/>
            <ac:spMk id="8" creationId="{10708FC7-B869-BF40-BBAD-26EAB4294B4D}"/>
          </ac:spMkLst>
        </pc:spChg>
        <pc:spChg chg="add del mod">
          <ac:chgData name="Li Zhang" userId="cb434a129f5f4335" providerId="LiveId" clId="{0CA6D3A4-18BF-064E-BE97-27F4A671F449}" dt="2024-07-08T00:17:00.617" v="20617" actId="478"/>
          <ac:spMkLst>
            <pc:docMk/>
            <pc:sldMk cId="3159691724" sldId="360"/>
            <ac:spMk id="9" creationId="{377B318D-6231-CC41-AB6E-6F9D7A3672D5}"/>
          </ac:spMkLst>
        </pc:spChg>
        <pc:spChg chg="add mod">
          <ac:chgData name="Li Zhang" userId="cb434a129f5f4335" providerId="LiveId" clId="{0CA6D3A4-18BF-064E-BE97-27F4A671F449}" dt="2024-07-08T00:20:08.832" v="20674" actId="20577"/>
          <ac:spMkLst>
            <pc:docMk/>
            <pc:sldMk cId="3159691724" sldId="360"/>
            <ac:spMk id="11" creationId="{758D7C20-9735-3E4E-BDDE-4805BB947AD5}"/>
          </ac:spMkLst>
        </pc:spChg>
        <pc:spChg chg="add mod">
          <ac:chgData name="Li Zhang" userId="cb434a129f5f4335" providerId="LiveId" clId="{0CA6D3A4-18BF-064E-BE97-27F4A671F449}" dt="2024-07-08T00:17:53.512" v="20624" actId="14100"/>
          <ac:spMkLst>
            <pc:docMk/>
            <pc:sldMk cId="3159691724" sldId="360"/>
            <ac:spMk id="14" creationId="{44A70014-0ECA-014D-8026-81BE1DD87D2B}"/>
          </ac:spMkLst>
        </pc:spChg>
        <pc:spChg chg="add mod">
          <ac:chgData name="Li Zhang" userId="cb434a129f5f4335" providerId="LiveId" clId="{0CA6D3A4-18BF-064E-BE97-27F4A671F449}" dt="2024-07-08T00:18:08.497" v="20628" actId="14100"/>
          <ac:spMkLst>
            <pc:docMk/>
            <pc:sldMk cId="3159691724" sldId="360"/>
            <ac:spMk id="15" creationId="{49C6D3D2-F3AC-7D40-B416-DF11EE624BFE}"/>
          </ac:spMkLst>
        </pc:spChg>
        <pc:grpChg chg="add mod">
          <ac:chgData name="Li Zhang" userId="cb434a129f5f4335" providerId="LiveId" clId="{0CA6D3A4-18BF-064E-BE97-27F4A671F449}" dt="2024-07-08T00:17:24.644" v="20619" actId="1076"/>
          <ac:grpSpMkLst>
            <pc:docMk/>
            <pc:sldMk cId="3159691724" sldId="360"/>
            <ac:grpSpMk id="4" creationId="{FF93150F-4D9E-DF44-B071-84B6F2B7BFFB}"/>
          </ac:grpSpMkLst>
        </pc:grpChg>
        <pc:picChg chg="add mod modCrop">
          <ac:chgData name="Li Zhang" userId="cb434a129f5f4335" providerId="LiveId" clId="{0CA6D3A4-18BF-064E-BE97-27F4A671F449}" dt="2024-07-08T00:16:47.396" v="20613" actId="164"/>
          <ac:picMkLst>
            <pc:docMk/>
            <pc:sldMk cId="3159691724" sldId="360"/>
            <ac:picMk id="7" creationId="{9326000A-DEEF-6A4A-A18E-B2CDA5D9AF3B}"/>
          </ac:picMkLst>
        </pc:picChg>
        <pc:picChg chg="add del mod modCrop">
          <ac:chgData name="Li Zhang" userId="cb434a129f5f4335" providerId="LiveId" clId="{0CA6D3A4-18BF-064E-BE97-27F4A671F449}" dt="2024-07-08T00:05:04.190" v="20292" actId="478"/>
          <ac:picMkLst>
            <pc:docMk/>
            <pc:sldMk cId="3159691724" sldId="360"/>
            <ac:picMk id="10" creationId="{4092096D-D26C-BD4E-AC6C-494221184A65}"/>
          </ac:picMkLst>
        </pc:picChg>
        <pc:picChg chg="add mod modCrop">
          <ac:chgData name="Li Zhang" userId="cb434a129f5f4335" providerId="LiveId" clId="{0CA6D3A4-18BF-064E-BE97-27F4A671F449}" dt="2024-07-08T00:16:47.396" v="20613" actId="164"/>
          <ac:picMkLst>
            <pc:docMk/>
            <pc:sldMk cId="3159691724" sldId="360"/>
            <ac:picMk id="12" creationId="{2E086F79-576D-EA46-8AAB-2F89AD3E1054}"/>
          </ac:picMkLst>
        </pc:picChg>
        <pc:picChg chg="add mod modCrop">
          <ac:chgData name="Li Zhang" userId="cb434a129f5f4335" providerId="LiveId" clId="{0CA6D3A4-18BF-064E-BE97-27F4A671F449}" dt="2024-07-08T00:16:47.396" v="20613" actId="164"/>
          <ac:picMkLst>
            <pc:docMk/>
            <pc:sldMk cId="3159691724" sldId="360"/>
            <ac:picMk id="13" creationId="{618F7C59-509E-4C49-8DF2-5FBA1790E022}"/>
          </ac:picMkLst>
        </pc:picChg>
      </pc:sldChg>
      <pc:sldChg chg="addSp modSp add mod">
        <pc:chgData name="Li Zhang" userId="cb434a129f5f4335" providerId="LiveId" clId="{0CA6D3A4-18BF-064E-BE97-27F4A671F449}" dt="2024-07-08T01:29:41.303" v="24445" actId="20577"/>
        <pc:sldMkLst>
          <pc:docMk/>
          <pc:sldMk cId="686279756" sldId="361"/>
        </pc:sldMkLst>
        <pc:spChg chg="mod">
          <ac:chgData name="Li Zhang" userId="cb434a129f5f4335" providerId="LiveId" clId="{0CA6D3A4-18BF-064E-BE97-27F4A671F449}" dt="2024-07-08T01:29:41.303" v="24445" actId="20577"/>
          <ac:spMkLst>
            <pc:docMk/>
            <pc:sldMk cId="686279756" sldId="361"/>
            <ac:spMk id="3" creationId="{149BC291-1913-E14B-A830-C0BA05456350}"/>
          </ac:spMkLst>
        </pc:spChg>
        <pc:spChg chg="add mod">
          <ac:chgData name="Li Zhang" userId="cb434a129f5f4335" providerId="LiveId" clId="{0CA6D3A4-18BF-064E-BE97-27F4A671F449}" dt="2024-07-07T02:33:05.221" v="12139" actId="14100"/>
          <ac:spMkLst>
            <pc:docMk/>
            <pc:sldMk cId="686279756" sldId="361"/>
            <ac:spMk id="4" creationId="{D7DA4BBB-2D91-0F4F-86FE-384561FB16E7}"/>
          </ac:spMkLst>
        </pc:spChg>
      </pc:sldChg>
      <pc:sldChg chg="addSp modSp add mod modNotesTx">
        <pc:chgData name="Li Zhang" userId="cb434a129f5f4335" providerId="LiveId" clId="{0CA6D3A4-18BF-064E-BE97-27F4A671F449}" dt="2024-07-08T01:05:53.578" v="22677" actId="20577"/>
        <pc:sldMkLst>
          <pc:docMk/>
          <pc:sldMk cId="312911715" sldId="362"/>
        </pc:sldMkLst>
        <pc:spChg chg="mod">
          <ac:chgData name="Li Zhang" userId="cb434a129f5f4335" providerId="LiveId" clId="{0CA6D3A4-18BF-064E-BE97-27F4A671F449}" dt="2024-07-07T11:20:45.790" v="12394" actId="20577"/>
          <ac:spMkLst>
            <pc:docMk/>
            <pc:sldMk cId="312911715" sldId="362"/>
            <ac:spMk id="2" creationId="{550B4589-3525-5441-8E68-CD3FB464D2B9}"/>
          </ac:spMkLst>
        </pc:spChg>
        <pc:spChg chg="mod">
          <ac:chgData name="Li Zhang" userId="cb434a129f5f4335" providerId="LiveId" clId="{0CA6D3A4-18BF-064E-BE97-27F4A671F449}" dt="2024-07-08T01:00:38.762" v="22046" actId="20577"/>
          <ac:spMkLst>
            <pc:docMk/>
            <pc:sldMk cId="312911715" sldId="362"/>
            <ac:spMk id="3" creationId="{61A65905-39B6-314A-913D-C72A07BADF93}"/>
          </ac:spMkLst>
        </pc:spChg>
        <pc:spChg chg="add mod">
          <ac:chgData name="Li Zhang" userId="cb434a129f5f4335" providerId="LiveId" clId="{0CA6D3A4-18BF-064E-BE97-27F4A671F449}" dt="2024-07-08T01:05:53.578" v="22677" actId="20577"/>
          <ac:spMkLst>
            <pc:docMk/>
            <pc:sldMk cId="312911715" sldId="362"/>
            <ac:spMk id="5" creationId="{10D822AD-6079-C546-9296-8239A2EF3173}"/>
          </ac:spMkLst>
        </pc:spChg>
        <pc:spChg chg="add mod">
          <ac:chgData name="Li Zhang" userId="cb434a129f5f4335" providerId="LiveId" clId="{0CA6D3A4-18BF-064E-BE97-27F4A671F449}" dt="2024-07-08T01:03:40.868" v="22472" actId="14100"/>
          <ac:spMkLst>
            <pc:docMk/>
            <pc:sldMk cId="312911715" sldId="362"/>
            <ac:spMk id="6" creationId="{F72FD511-0432-DC46-98BA-05D567E266D2}"/>
          </ac:spMkLst>
        </pc:spChg>
        <pc:picChg chg="add mod modCrop">
          <ac:chgData name="Li Zhang" userId="cb434a129f5f4335" providerId="LiveId" clId="{0CA6D3A4-18BF-064E-BE97-27F4A671F449}" dt="2024-07-08T01:03:28.797" v="22461" actId="1076"/>
          <ac:picMkLst>
            <pc:docMk/>
            <pc:sldMk cId="312911715" sldId="362"/>
            <ac:picMk id="4" creationId="{B815EF8B-BEB5-AD42-A2E9-0771B8B53D31}"/>
          </ac:picMkLst>
        </pc:picChg>
      </pc:sldChg>
      <pc:sldChg chg="addSp modSp add mod">
        <pc:chgData name="Li Zhang" userId="cb434a129f5f4335" providerId="LiveId" clId="{0CA6D3A4-18BF-064E-BE97-27F4A671F449}" dt="2024-07-07T14:10:27.312" v="17794" actId="5793"/>
        <pc:sldMkLst>
          <pc:docMk/>
          <pc:sldMk cId="2266162629" sldId="363"/>
        </pc:sldMkLst>
        <pc:spChg chg="mod">
          <ac:chgData name="Li Zhang" userId="cb434a129f5f4335" providerId="LiveId" clId="{0CA6D3A4-18BF-064E-BE97-27F4A671F449}" dt="2024-07-07T11:21:02.588" v="12424" actId="20577"/>
          <ac:spMkLst>
            <pc:docMk/>
            <pc:sldMk cId="2266162629" sldId="363"/>
            <ac:spMk id="2" creationId="{550B4589-3525-5441-8E68-CD3FB464D2B9}"/>
          </ac:spMkLst>
        </pc:spChg>
        <pc:spChg chg="mod">
          <ac:chgData name="Li Zhang" userId="cb434a129f5f4335" providerId="LiveId" clId="{0CA6D3A4-18BF-064E-BE97-27F4A671F449}" dt="2024-07-07T14:10:27.312" v="17794" actId="5793"/>
          <ac:spMkLst>
            <pc:docMk/>
            <pc:sldMk cId="2266162629" sldId="363"/>
            <ac:spMk id="3" creationId="{61A65905-39B6-314A-913D-C72A07BADF93}"/>
          </ac:spMkLst>
        </pc:spChg>
        <pc:picChg chg="add mod">
          <ac:chgData name="Li Zhang" userId="cb434a129f5f4335" providerId="LiveId" clId="{0CA6D3A4-18BF-064E-BE97-27F4A671F449}" dt="2024-07-07T14:07:06.434" v="17750" actId="1076"/>
          <ac:picMkLst>
            <pc:docMk/>
            <pc:sldMk cId="2266162629" sldId="363"/>
            <ac:picMk id="4" creationId="{5F1DA54A-4FA1-4540-A07E-637D88A8D126}"/>
          </ac:picMkLst>
        </pc:picChg>
      </pc:sldChg>
      <pc:sldChg chg="modSp add mod">
        <pc:chgData name="Li Zhang" userId="cb434a129f5f4335" providerId="LiveId" clId="{0CA6D3A4-18BF-064E-BE97-27F4A671F449}" dt="2024-07-08T01:27:00.621" v="24403" actId="20577"/>
        <pc:sldMkLst>
          <pc:docMk/>
          <pc:sldMk cId="184769797" sldId="364"/>
        </pc:sldMkLst>
        <pc:spChg chg="mod">
          <ac:chgData name="Li Zhang" userId="cb434a129f5f4335" providerId="LiveId" clId="{0CA6D3A4-18BF-064E-BE97-27F4A671F449}" dt="2024-07-07T11:21:16.431" v="12436" actId="20577"/>
          <ac:spMkLst>
            <pc:docMk/>
            <pc:sldMk cId="184769797" sldId="364"/>
            <ac:spMk id="2" creationId="{550B4589-3525-5441-8E68-CD3FB464D2B9}"/>
          </ac:spMkLst>
        </pc:spChg>
        <pc:spChg chg="mod">
          <ac:chgData name="Li Zhang" userId="cb434a129f5f4335" providerId="LiveId" clId="{0CA6D3A4-18BF-064E-BE97-27F4A671F449}" dt="2024-07-08T01:27:00.621" v="24403" actId="20577"/>
          <ac:spMkLst>
            <pc:docMk/>
            <pc:sldMk cId="184769797" sldId="364"/>
            <ac:spMk id="3" creationId="{61A65905-39B6-314A-913D-C72A07BADF93}"/>
          </ac:spMkLst>
        </pc:spChg>
      </pc:sldChg>
      <pc:sldChg chg="addSp delSp modSp add mod modAnim">
        <pc:chgData name="Li Zhang" userId="cb434a129f5f4335" providerId="LiveId" clId="{0CA6D3A4-18BF-064E-BE97-27F4A671F449}" dt="2024-07-07T13:05:55.692" v="14633" actId="692"/>
        <pc:sldMkLst>
          <pc:docMk/>
          <pc:sldMk cId="2720388609" sldId="365"/>
        </pc:sldMkLst>
        <pc:spChg chg="mod">
          <ac:chgData name="Li Zhang" userId="cb434a129f5f4335" providerId="LiveId" clId="{0CA6D3A4-18BF-064E-BE97-27F4A671F449}" dt="2024-07-07T12:40:37.065" v="13573" actId="20577"/>
          <ac:spMkLst>
            <pc:docMk/>
            <pc:sldMk cId="2720388609" sldId="365"/>
            <ac:spMk id="3" creationId="{A468B169-4BD8-834F-93E6-318FE74F171B}"/>
          </ac:spMkLst>
        </pc:spChg>
        <pc:spChg chg="mod">
          <ac:chgData name="Li Zhang" userId="cb434a129f5f4335" providerId="LiveId" clId="{0CA6D3A4-18BF-064E-BE97-27F4A671F449}" dt="2024-07-07T13:05:55.692" v="14633" actId="692"/>
          <ac:spMkLst>
            <pc:docMk/>
            <pc:sldMk cId="2720388609" sldId="365"/>
            <ac:spMk id="6" creationId="{1D2F38E7-B139-C241-A1B8-742B26043F7D}"/>
          </ac:spMkLst>
        </pc:spChg>
        <pc:spChg chg="add mod">
          <ac:chgData name="Li Zhang" userId="cb434a129f5f4335" providerId="LiveId" clId="{0CA6D3A4-18BF-064E-BE97-27F4A671F449}" dt="2024-07-07T12:58:57.146" v="14209" actId="1038"/>
          <ac:spMkLst>
            <pc:docMk/>
            <pc:sldMk cId="2720388609" sldId="365"/>
            <ac:spMk id="8" creationId="{2D87C8BC-E96E-FE46-9217-B5656136036B}"/>
          </ac:spMkLst>
        </pc:spChg>
        <pc:spChg chg="add mod">
          <ac:chgData name="Li Zhang" userId="cb434a129f5f4335" providerId="LiveId" clId="{0CA6D3A4-18BF-064E-BE97-27F4A671F449}" dt="2024-07-07T12:58:57.146" v="14209" actId="1038"/>
          <ac:spMkLst>
            <pc:docMk/>
            <pc:sldMk cId="2720388609" sldId="365"/>
            <ac:spMk id="9" creationId="{8486956A-4487-4D46-B2BD-1586099408B4}"/>
          </ac:spMkLst>
        </pc:spChg>
        <pc:spChg chg="add mod">
          <ac:chgData name="Li Zhang" userId="cb434a129f5f4335" providerId="LiveId" clId="{0CA6D3A4-18BF-064E-BE97-27F4A671F449}" dt="2024-07-07T12:59:06.580" v="14239" actId="1037"/>
          <ac:spMkLst>
            <pc:docMk/>
            <pc:sldMk cId="2720388609" sldId="365"/>
            <ac:spMk id="10" creationId="{B5ED27FC-50DE-974E-B03F-77EFF8719E57}"/>
          </ac:spMkLst>
        </pc:spChg>
        <pc:spChg chg="add mod">
          <ac:chgData name="Li Zhang" userId="cb434a129f5f4335" providerId="LiveId" clId="{0CA6D3A4-18BF-064E-BE97-27F4A671F449}" dt="2024-07-07T12:59:06.580" v="14239" actId="1037"/>
          <ac:spMkLst>
            <pc:docMk/>
            <pc:sldMk cId="2720388609" sldId="365"/>
            <ac:spMk id="11" creationId="{594EF920-9B09-7848-A8C2-5A38C7194141}"/>
          </ac:spMkLst>
        </pc:spChg>
        <pc:picChg chg="add del mod">
          <ac:chgData name="Li Zhang" userId="cb434a129f5f4335" providerId="LiveId" clId="{0CA6D3A4-18BF-064E-BE97-27F4A671F449}" dt="2024-07-07T12:58:57.146" v="14209" actId="1038"/>
          <ac:picMkLst>
            <pc:docMk/>
            <pc:sldMk cId="2720388609" sldId="365"/>
            <ac:picMk id="5" creationId="{D39718D0-6E38-924D-8D9C-45577EA6E3A2}"/>
          </ac:picMkLst>
        </pc:picChg>
        <pc:picChg chg="add del mod">
          <ac:chgData name="Li Zhang" userId="cb434a129f5f4335" providerId="LiveId" clId="{0CA6D3A4-18BF-064E-BE97-27F4A671F449}" dt="2024-07-07T12:40:24.710" v="13538"/>
          <ac:picMkLst>
            <pc:docMk/>
            <pc:sldMk cId="2720388609" sldId="365"/>
            <ac:picMk id="7" creationId="{FF2CB131-14E1-2144-9F4E-72DC473926D8}"/>
          </ac:picMkLst>
        </pc:picChg>
      </pc:sldChg>
      <pc:sldChg chg="addSp delSp modSp add mod delAnim">
        <pc:chgData name="Li Zhang" userId="cb434a129f5f4335" providerId="LiveId" clId="{0CA6D3A4-18BF-064E-BE97-27F4A671F449}" dt="2024-07-07T13:22:16.469" v="15382" actId="2085"/>
        <pc:sldMkLst>
          <pc:docMk/>
          <pc:sldMk cId="4141074012" sldId="366"/>
        </pc:sldMkLst>
        <pc:spChg chg="mod">
          <ac:chgData name="Li Zhang" userId="cb434a129f5f4335" providerId="LiveId" clId="{0CA6D3A4-18BF-064E-BE97-27F4A671F449}" dt="2024-07-07T13:04:03.309" v="14604" actId="20577"/>
          <ac:spMkLst>
            <pc:docMk/>
            <pc:sldMk cId="4141074012" sldId="366"/>
            <ac:spMk id="3" creationId="{A468B169-4BD8-834F-93E6-318FE74F171B}"/>
          </ac:spMkLst>
        </pc:spChg>
        <pc:spChg chg="del">
          <ac:chgData name="Li Zhang" userId="cb434a129f5f4335" providerId="LiveId" clId="{0CA6D3A4-18BF-064E-BE97-27F4A671F449}" dt="2024-07-07T13:00:38.818" v="14243" actId="478"/>
          <ac:spMkLst>
            <pc:docMk/>
            <pc:sldMk cId="4141074012" sldId="366"/>
            <ac:spMk id="6" creationId="{1D2F38E7-B139-C241-A1B8-742B26043F7D}"/>
          </ac:spMkLst>
        </pc:spChg>
        <pc:spChg chg="del">
          <ac:chgData name="Li Zhang" userId="cb434a129f5f4335" providerId="LiveId" clId="{0CA6D3A4-18BF-064E-BE97-27F4A671F449}" dt="2024-07-07T13:00:37.173" v="14241" actId="478"/>
          <ac:spMkLst>
            <pc:docMk/>
            <pc:sldMk cId="4141074012" sldId="366"/>
            <ac:spMk id="8" creationId="{2D87C8BC-E96E-FE46-9217-B5656136036B}"/>
          </ac:spMkLst>
        </pc:spChg>
        <pc:spChg chg="del">
          <ac:chgData name="Li Zhang" userId="cb434a129f5f4335" providerId="LiveId" clId="{0CA6D3A4-18BF-064E-BE97-27F4A671F449}" dt="2024-07-07T13:00:37.173" v="14241" actId="478"/>
          <ac:spMkLst>
            <pc:docMk/>
            <pc:sldMk cId="4141074012" sldId="366"/>
            <ac:spMk id="9" creationId="{8486956A-4487-4D46-B2BD-1586099408B4}"/>
          </ac:spMkLst>
        </pc:spChg>
        <pc:spChg chg="del">
          <ac:chgData name="Li Zhang" userId="cb434a129f5f4335" providerId="LiveId" clId="{0CA6D3A4-18BF-064E-BE97-27F4A671F449}" dt="2024-07-07T13:00:37.173" v="14241" actId="478"/>
          <ac:spMkLst>
            <pc:docMk/>
            <pc:sldMk cId="4141074012" sldId="366"/>
            <ac:spMk id="10" creationId="{B5ED27FC-50DE-974E-B03F-77EFF8719E57}"/>
          </ac:spMkLst>
        </pc:spChg>
        <pc:spChg chg="del">
          <ac:chgData name="Li Zhang" userId="cb434a129f5f4335" providerId="LiveId" clId="{0CA6D3A4-18BF-064E-BE97-27F4A671F449}" dt="2024-07-07T13:00:37.173" v="14241" actId="478"/>
          <ac:spMkLst>
            <pc:docMk/>
            <pc:sldMk cId="4141074012" sldId="366"/>
            <ac:spMk id="11" creationId="{594EF920-9B09-7848-A8C2-5A38C7194141}"/>
          </ac:spMkLst>
        </pc:spChg>
        <pc:spChg chg="add del mod">
          <ac:chgData name="Li Zhang" userId="cb434a129f5f4335" providerId="LiveId" clId="{0CA6D3A4-18BF-064E-BE97-27F4A671F449}" dt="2024-07-07T13:12:16.194" v="14972" actId="478"/>
          <ac:spMkLst>
            <pc:docMk/>
            <pc:sldMk cId="4141074012" sldId="366"/>
            <ac:spMk id="14" creationId="{482EF9F8-D28E-004D-B856-7197E71F4DA4}"/>
          </ac:spMkLst>
        </pc:spChg>
        <pc:spChg chg="add mod">
          <ac:chgData name="Li Zhang" userId="cb434a129f5f4335" providerId="LiveId" clId="{0CA6D3A4-18BF-064E-BE97-27F4A671F449}" dt="2024-07-07T13:22:16.469" v="15382" actId="2085"/>
          <ac:spMkLst>
            <pc:docMk/>
            <pc:sldMk cId="4141074012" sldId="366"/>
            <ac:spMk id="15" creationId="{95DE6647-44B3-D641-B7FC-15132871AE76}"/>
          </ac:spMkLst>
        </pc:spChg>
        <pc:spChg chg="add mod">
          <ac:chgData name="Li Zhang" userId="cb434a129f5f4335" providerId="LiveId" clId="{0CA6D3A4-18BF-064E-BE97-27F4A671F449}" dt="2024-07-07T13:18:27.338" v="15330" actId="1076"/>
          <ac:spMkLst>
            <pc:docMk/>
            <pc:sldMk cId="4141074012" sldId="366"/>
            <ac:spMk id="18" creationId="{FC4BCC50-99A6-A04E-A885-1ACE01452FE1}"/>
          </ac:spMkLst>
        </pc:spChg>
        <pc:picChg chg="del">
          <ac:chgData name="Li Zhang" userId="cb434a129f5f4335" providerId="LiveId" clId="{0CA6D3A4-18BF-064E-BE97-27F4A671F449}" dt="2024-07-07T13:00:37.868" v="14242" actId="478"/>
          <ac:picMkLst>
            <pc:docMk/>
            <pc:sldMk cId="4141074012" sldId="366"/>
            <ac:picMk id="5" creationId="{D39718D0-6E38-924D-8D9C-45577EA6E3A2}"/>
          </ac:picMkLst>
        </pc:picChg>
        <pc:picChg chg="add del mod">
          <ac:chgData name="Li Zhang" userId="cb434a129f5f4335" providerId="LiveId" clId="{0CA6D3A4-18BF-064E-BE97-27F4A671F449}" dt="2024-07-07T13:04:41.953" v="14607" actId="478"/>
          <ac:picMkLst>
            <pc:docMk/>
            <pc:sldMk cId="4141074012" sldId="366"/>
            <ac:picMk id="7" creationId="{62AD3789-B136-F449-A6B9-06FC23E4EC5B}"/>
          </ac:picMkLst>
        </pc:picChg>
        <pc:picChg chg="add mod">
          <ac:chgData name="Li Zhang" userId="cb434a129f5f4335" providerId="LiveId" clId="{0CA6D3A4-18BF-064E-BE97-27F4A671F449}" dt="2024-07-07T13:12:21.486" v="14974" actId="1076"/>
          <ac:picMkLst>
            <pc:docMk/>
            <pc:sldMk cId="4141074012" sldId="366"/>
            <ac:picMk id="13" creationId="{FBB98498-6C94-6C48-ADA9-9A6CCEABE45F}"/>
          </ac:picMkLst>
        </pc:picChg>
        <pc:picChg chg="add mod">
          <ac:chgData name="Li Zhang" userId="cb434a129f5f4335" providerId="LiveId" clId="{0CA6D3A4-18BF-064E-BE97-27F4A671F449}" dt="2024-07-07T13:17:53.569" v="15312" actId="1076"/>
          <ac:picMkLst>
            <pc:docMk/>
            <pc:sldMk cId="4141074012" sldId="366"/>
            <ac:picMk id="17" creationId="{E57D7D3A-1C5F-0740-A72C-80F8684AB7AC}"/>
          </ac:picMkLst>
        </pc:picChg>
      </pc:sldChg>
      <pc:sldChg chg="addSp delSp modSp add mod modAnim">
        <pc:chgData name="Li Zhang" userId="cb434a129f5f4335" providerId="LiveId" clId="{0CA6D3A4-18BF-064E-BE97-27F4A671F449}" dt="2024-07-07T13:56:40.001" v="17166"/>
        <pc:sldMkLst>
          <pc:docMk/>
          <pc:sldMk cId="790052294" sldId="367"/>
        </pc:sldMkLst>
        <pc:spChg chg="add del mod">
          <ac:chgData name="Li Zhang" userId="cb434a129f5f4335" providerId="LiveId" clId="{0CA6D3A4-18BF-064E-BE97-27F4A671F449}" dt="2024-07-07T13:22:54.739" v="15493" actId="47"/>
          <ac:spMkLst>
            <pc:docMk/>
            <pc:sldMk cId="790052294" sldId="367"/>
            <ac:spMk id="4" creationId="{5E460FFC-B142-4D4A-BAC9-949C7A557B23}"/>
          </ac:spMkLst>
        </pc:spChg>
        <pc:spChg chg="add mod">
          <ac:chgData name="Li Zhang" userId="cb434a129f5f4335" providerId="LiveId" clId="{0CA6D3A4-18BF-064E-BE97-27F4A671F449}" dt="2024-07-07T13:20:23.336" v="15363" actId="692"/>
          <ac:spMkLst>
            <pc:docMk/>
            <pc:sldMk cId="790052294" sldId="367"/>
            <ac:spMk id="6" creationId="{B289EACD-6312-FF47-972B-7F148196DDD5}"/>
          </ac:spMkLst>
        </pc:spChg>
        <pc:spChg chg="add del mod">
          <ac:chgData name="Li Zhang" userId="cb434a129f5f4335" providerId="LiveId" clId="{0CA6D3A4-18BF-064E-BE97-27F4A671F449}" dt="2024-07-07T13:20:28.006" v="15364" actId="478"/>
          <ac:spMkLst>
            <pc:docMk/>
            <pc:sldMk cId="790052294" sldId="367"/>
            <ac:spMk id="7" creationId="{8CA3AD7F-47D8-594E-B6C0-00D1D0FF0C6F}"/>
          </ac:spMkLst>
        </pc:spChg>
        <pc:spChg chg="add del mod">
          <ac:chgData name="Li Zhang" userId="cb434a129f5f4335" providerId="LiveId" clId="{0CA6D3A4-18BF-064E-BE97-27F4A671F449}" dt="2024-07-07T13:20:39.734" v="15369" actId="478"/>
          <ac:spMkLst>
            <pc:docMk/>
            <pc:sldMk cId="790052294" sldId="367"/>
            <ac:spMk id="8" creationId="{CF358671-3275-524A-8F44-BC93C8BEC9AA}"/>
          </ac:spMkLst>
        </pc:spChg>
        <pc:spChg chg="add mod">
          <ac:chgData name="Li Zhang" userId="cb434a129f5f4335" providerId="LiveId" clId="{0CA6D3A4-18BF-064E-BE97-27F4A671F449}" dt="2024-07-07T13:19:26.098" v="15342" actId="692"/>
          <ac:spMkLst>
            <pc:docMk/>
            <pc:sldMk cId="790052294" sldId="367"/>
            <ac:spMk id="9" creationId="{0B3B0057-58DE-2349-8427-7E5E6CD2A4DB}"/>
          </ac:spMkLst>
        </pc:spChg>
        <pc:spChg chg="add mod">
          <ac:chgData name="Li Zhang" userId="cb434a129f5f4335" providerId="LiveId" clId="{0CA6D3A4-18BF-064E-BE97-27F4A671F449}" dt="2024-07-07T13:19:56.267" v="15354" actId="692"/>
          <ac:spMkLst>
            <pc:docMk/>
            <pc:sldMk cId="790052294" sldId="367"/>
            <ac:spMk id="10" creationId="{40C26895-3D5F-9945-A0BF-9BD16499156A}"/>
          </ac:spMkLst>
        </pc:spChg>
        <pc:spChg chg="add mod">
          <ac:chgData name="Li Zhang" userId="cb434a129f5f4335" providerId="LiveId" clId="{0CA6D3A4-18BF-064E-BE97-27F4A671F449}" dt="2024-07-07T13:19:56.267" v="15354" actId="692"/>
          <ac:spMkLst>
            <pc:docMk/>
            <pc:sldMk cId="790052294" sldId="367"/>
            <ac:spMk id="11" creationId="{0478647A-3AD6-344F-A0F8-58F86F6FBA3D}"/>
          </ac:spMkLst>
        </pc:spChg>
        <pc:spChg chg="mod">
          <ac:chgData name="Li Zhang" userId="cb434a129f5f4335" providerId="LiveId" clId="{0CA6D3A4-18BF-064E-BE97-27F4A671F449}" dt="2024-07-07T13:22:19.918" v="15383" actId="2085"/>
          <ac:spMkLst>
            <pc:docMk/>
            <pc:sldMk cId="790052294" sldId="367"/>
            <ac:spMk id="14" creationId="{482EF9F8-D28E-004D-B856-7197E71F4DA4}"/>
          </ac:spMkLst>
        </pc:spChg>
        <pc:spChg chg="add del mod">
          <ac:chgData name="Li Zhang" userId="cb434a129f5f4335" providerId="LiveId" clId="{0CA6D3A4-18BF-064E-BE97-27F4A671F449}" dt="2024-07-07T13:20:32.374" v="15366"/>
          <ac:spMkLst>
            <pc:docMk/>
            <pc:sldMk cId="790052294" sldId="367"/>
            <ac:spMk id="15" creationId="{4CF335BC-FC97-774A-BB45-6ECE664D4285}"/>
          </ac:spMkLst>
        </pc:spChg>
        <pc:spChg chg="add mod">
          <ac:chgData name="Li Zhang" userId="cb434a129f5f4335" providerId="LiveId" clId="{0CA6D3A4-18BF-064E-BE97-27F4A671F449}" dt="2024-07-07T13:20:37.882" v="15368" actId="1076"/>
          <ac:spMkLst>
            <pc:docMk/>
            <pc:sldMk cId="790052294" sldId="367"/>
            <ac:spMk id="16" creationId="{02C3BD37-899D-7842-A7F5-D28962A2B7CD}"/>
          </ac:spMkLst>
        </pc:spChg>
        <pc:spChg chg="add mod">
          <ac:chgData name="Li Zhang" userId="cb434a129f5f4335" providerId="LiveId" clId="{0CA6D3A4-18BF-064E-BE97-27F4A671F449}" dt="2024-07-07T13:20:47.869" v="15373" actId="1038"/>
          <ac:spMkLst>
            <pc:docMk/>
            <pc:sldMk cId="790052294" sldId="367"/>
            <ac:spMk id="17" creationId="{CD1F03B2-177B-544D-A494-2F577C0B6117}"/>
          </ac:spMkLst>
        </pc:spChg>
        <pc:spChg chg="add del mod">
          <ac:chgData name="Li Zhang" userId="cb434a129f5f4335" providerId="LiveId" clId="{0CA6D3A4-18BF-064E-BE97-27F4A671F449}" dt="2024-07-07T13:22:04.459" v="15381"/>
          <ac:spMkLst>
            <pc:docMk/>
            <pc:sldMk cId="790052294" sldId="367"/>
            <ac:spMk id="18" creationId="{8C1E6F38-E1A9-C740-9436-9DF5FD280095}"/>
          </ac:spMkLst>
        </pc:spChg>
        <pc:spChg chg="add mod">
          <ac:chgData name="Li Zhang" userId="cb434a129f5f4335" providerId="LiveId" clId="{0CA6D3A4-18BF-064E-BE97-27F4A671F449}" dt="2024-07-07T13:24:20.584" v="15548" actId="207"/>
          <ac:spMkLst>
            <pc:docMk/>
            <pc:sldMk cId="790052294" sldId="367"/>
            <ac:spMk id="19" creationId="{F8AD802B-1FE5-DE4B-80A9-18897B72DBFD}"/>
          </ac:spMkLst>
        </pc:spChg>
        <pc:spChg chg="add del mod">
          <ac:chgData name="Li Zhang" userId="cb434a129f5f4335" providerId="LiveId" clId="{0CA6D3A4-18BF-064E-BE97-27F4A671F449}" dt="2024-07-07T13:23:09.718" v="15497"/>
          <ac:spMkLst>
            <pc:docMk/>
            <pc:sldMk cId="790052294" sldId="367"/>
            <ac:spMk id="20" creationId="{0B202769-9549-0849-96BC-8A7C1488E993}"/>
          </ac:spMkLst>
        </pc:spChg>
        <pc:picChg chg="add del mod">
          <ac:chgData name="Li Zhang" userId="cb434a129f5f4335" providerId="LiveId" clId="{0CA6D3A4-18BF-064E-BE97-27F4A671F449}" dt="2024-07-07T13:20:32.374" v="15366"/>
          <ac:picMkLst>
            <pc:docMk/>
            <pc:sldMk cId="790052294" sldId="367"/>
            <ac:picMk id="12" creationId="{1952C4A2-F773-D740-9781-03AF43CF94B0}"/>
          </ac:picMkLst>
        </pc:picChg>
        <pc:picChg chg="mod">
          <ac:chgData name="Li Zhang" userId="cb434a129f5f4335" providerId="LiveId" clId="{0CA6D3A4-18BF-064E-BE97-27F4A671F449}" dt="2024-07-07T13:10:30.037" v="14877" actId="1076"/>
          <ac:picMkLst>
            <pc:docMk/>
            <pc:sldMk cId="790052294" sldId="367"/>
            <ac:picMk id="13" creationId="{FBB98498-6C94-6C48-ADA9-9A6CCEABE45F}"/>
          </ac:picMkLst>
        </pc:picChg>
      </pc:sldChg>
      <pc:sldChg chg="addSp delSp modSp add mod">
        <pc:chgData name="Li Zhang" userId="cb434a129f5f4335" providerId="LiveId" clId="{0CA6D3A4-18BF-064E-BE97-27F4A671F449}" dt="2024-07-07T13:50:03.051" v="16653" actId="20577"/>
        <pc:sldMkLst>
          <pc:docMk/>
          <pc:sldMk cId="3130632993" sldId="368"/>
        </pc:sldMkLst>
        <pc:spChg chg="mod">
          <ac:chgData name="Li Zhang" userId="cb434a129f5f4335" providerId="LiveId" clId="{0CA6D3A4-18BF-064E-BE97-27F4A671F449}" dt="2024-07-07T13:38:13.648" v="15834" actId="20577"/>
          <ac:spMkLst>
            <pc:docMk/>
            <pc:sldMk cId="3130632993" sldId="368"/>
            <ac:spMk id="3" creationId="{A468B169-4BD8-834F-93E6-318FE74F171B}"/>
          </ac:spMkLst>
        </pc:spChg>
        <pc:spChg chg="add mod">
          <ac:chgData name="Li Zhang" userId="cb434a129f5f4335" providerId="LiveId" clId="{0CA6D3A4-18BF-064E-BE97-27F4A671F449}" dt="2024-07-07T13:50:03.051" v="16653" actId="20577"/>
          <ac:spMkLst>
            <pc:docMk/>
            <pc:sldMk cId="3130632993" sldId="368"/>
            <ac:spMk id="12" creationId="{C0B6F53B-312C-DC4C-8E7A-5D831EA99D93}"/>
          </ac:spMkLst>
        </pc:spChg>
        <pc:spChg chg="add del mod">
          <ac:chgData name="Li Zhang" userId="cb434a129f5f4335" providerId="LiveId" clId="{0CA6D3A4-18BF-064E-BE97-27F4A671F449}" dt="2024-07-07T13:50:00.399" v="16652" actId="478"/>
          <ac:spMkLst>
            <pc:docMk/>
            <pc:sldMk cId="3130632993" sldId="368"/>
            <ac:spMk id="14" creationId="{E97661F3-FDD6-D642-B3CD-30B5AC835EE2}"/>
          </ac:spMkLst>
        </pc:spChg>
        <pc:spChg chg="del">
          <ac:chgData name="Li Zhang" userId="cb434a129f5f4335" providerId="LiveId" clId="{0CA6D3A4-18BF-064E-BE97-27F4A671F449}" dt="2024-07-07T13:34:33.199" v="15567" actId="478"/>
          <ac:spMkLst>
            <pc:docMk/>
            <pc:sldMk cId="3130632993" sldId="368"/>
            <ac:spMk id="15" creationId="{95DE6647-44B3-D641-B7FC-15132871AE76}"/>
          </ac:spMkLst>
        </pc:spChg>
        <pc:spChg chg="del">
          <ac:chgData name="Li Zhang" userId="cb434a129f5f4335" providerId="LiveId" clId="{0CA6D3A4-18BF-064E-BE97-27F4A671F449}" dt="2024-07-07T13:34:35.167" v="15569" actId="478"/>
          <ac:spMkLst>
            <pc:docMk/>
            <pc:sldMk cId="3130632993" sldId="368"/>
            <ac:spMk id="18" creationId="{FC4BCC50-99A6-A04E-A885-1ACE01452FE1}"/>
          </ac:spMkLst>
        </pc:spChg>
        <pc:picChg chg="add mod">
          <ac:chgData name="Li Zhang" userId="cb434a129f5f4335" providerId="LiveId" clId="{0CA6D3A4-18BF-064E-BE97-27F4A671F449}" dt="2024-07-07T13:39:05.034" v="15845" actId="1076"/>
          <ac:picMkLst>
            <pc:docMk/>
            <pc:sldMk cId="3130632993" sldId="368"/>
            <ac:picMk id="5" creationId="{953DB5CB-1021-4F48-85ED-731FE29EC108}"/>
          </ac:picMkLst>
        </pc:picChg>
        <pc:picChg chg="add del mod">
          <ac:chgData name="Li Zhang" userId="cb434a129f5f4335" providerId="LiveId" clId="{0CA6D3A4-18BF-064E-BE97-27F4A671F449}" dt="2024-07-07T13:49:58.962" v="16651" actId="478"/>
          <ac:picMkLst>
            <pc:docMk/>
            <pc:sldMk cId="3130632993" sldId="368"/>
            <ac:picMk id="7" creationId="{844B129F-E349-9C47-B404-143EAB1686A1}"/>
          </ac:picMkLst>
        </pc:picChg>
        <pc:picChg chg="del">
          <ac:chgData name="Li Zhang" userId="cb434a129f5f4335" providerId="LiveId" clId="{0CA6D3A4-18BF-064E-BE97-27F4A671F449}" dt="2024-07-07T13:34:30.958" v="15566" actId="478"/>
          <ac:picMkLst>
            <pc:docMk/>
            <pc:sldMk cId="3130632993" sldId="368"/>
            <ac:picMk id="13" creationId="{FBB98498-6C94-6C48-ADA9-9A6CCEABE45F}"/>
          </ac:picMkLst>
        </pc:picChg>
        <pc:picChg chg="del">
          <ac:chgData name="Li Zhang" userId="cb434a129f5f4335" providerId="LiveId" clId="{0CA6D3A4-18BF-064E-BE97-27F4A671F449}" dt="2024-07-07T13:34:34.039" v="15568" actId="478"/>
          <ac:picMkLst>
            <pc:docMk/>
            <pc:sldMk cId="3130632993" sldId="368"/>
            <ac:picMk id="17" creationId="{E57D7D3A-1C5F-0740-A72C-80F8684AB7AC}"/>
          </ac:picMkLst>
        </pc:picChg>
      </pc:sldChg>
      <pc:sldChg chg="add del">
        <pc:chgData name="Li Zhang" userId="cb434a129f5f4335" providerId="LiveId" clId="{0CA6D3A4-18BF-064E-BE97-27F4A671F449}" dt="2024-07-07T13:33:35.484" v="15564" actId="2696"/>
        <pc:sldMkLst>
          <pc:docMk/>
          <pc:sldMk cId="3746017251" sldId="368"/>
        </pc:sldMkLst>
      </pc:sldChg>
      <pc:sldChg chg="addSp delSp modSp add mod delAnim modAnim">
        <pc:chgData name="Li Zhang" userId="cb434a129f5f4335" providerId="LiveId" clId="{0CA6D3A4-18BF-064E-BE97-27F4A671F449}" dt="2024-07-07T13:52:18.328" v="16746" actId="478"/>
        <pc:sldMkLst>
          <pc:docMk/>
          <pc:sldMk cId="987589568" sldId="369"/>
        </pc:sldMkLst>
        <pc:spChg chg="add del mod">
          <ac:chgData name="Li Zhang" userId="cb434a129f5f4335" providerId="LiveId" clId="{0CA6D3A4-18BF-064E-BE97-27F4A671F449}" dt="2024-07-07T13:52:15.994" v="16745" actId="478"/>
          <ac:spMkLst>
            <pc:docMk/>
            <pc:sldMk cId="987589568" sldId="369"/>
            <ac:spMk id="8" creationId="{25395FB8-4894-FB45-84A1-7C5DE53F59C3}"/>
          </ac:spMkLst>
        </pc:spChg>
        <pc:spChg chg="del">
          <ac:chgData name="Li Zhang" userId="cb434a129f5f4335" providerId="LiveId" clId="{0CA6D3A4-18BF-064E-BE97-27F4A671F449}" dt="2024-07-07T13:52:18.328" v="16746" actId="478"/>
          <ac:spMkLst>
            <pc:docMk/>
            <pc:sldMk cId="987589568" sldId="369"/>
            <ac:spMk id="14" creationId="{E97661F3-FDD6-D642-B3CD-30B5AC835EE2}"/>
          </ac:spMkLst>
        </pc:spChg>
        <pc:picChg chg="mod">
          <ac:chgData name="Li Zhang" userId="cb434a129f5f4335" providerId="LiveId" clId="{0CA6D3A4-18BF-064E-BE97-27F4A671F449}" dt="2024-07-07T13:51:55.436" v="16738" actId="1076"/>
          <ac:picMkLst>
            <pc:docMk/>
            <pc:sldMk cId="987589568" sldId="369"/>
            <ac:picMk id="7" creationId="{844B129F-E349-9C47-B404-143EAB1686A1}"/>
          </ac:picMkLst>
        </pc:picChg>
      </pc:sldChg>
      <pc:sldChg chg="delSp modSp add mod modAnim">
        <pc:chgData name="Li Zhang" userId="cb434a129f5f4335" providerId="LiveId" clId="{0CA6D3A4-18BF-064E-BE97-27F4A671F449}" dt="2024-07-07T13:56:27.433" v="17165"/>
        <pc:sldMkLst>
          <pc:docMk/>
          <pc:sldMk cId="440565009" sldId="370"/>
        </pc:sldMkLst>
        <pc:spChg chg="mod">
          <ac:chgData name="Li Zhang" userId="cb434a129f5f4335" providerId="LiveId" clId="{0CA6D3A4-18BF-064E-BE97-27F4A671F449}" dt="2024-07-07T13:55:32.630" v="17107" actId="14100"/>
          <ac:spMkLst>
            <pc:docMk/>
            <pc:sldMk cId="440565009" sldId="370"/>
            <ac:spMk id="3" creationId="{A468B169-4BD8-834F-93E6-318FE74F171B}"/>
          </ac:spMkLst>
        </pc:spChg>
        <pc:spChg chg="mod">
          <ac:chgData name="Li Zhang" userId="cb434a129f5f4335" providerId="LiveId" clId="{0CA6D3A4-18BF-064E-BE97-27F4A671F449}" dt="2024-07-07T13:54:41.162" v="17022" actId="1076"/>
          <ac:spMkLst>
            <pc:docMk/>
            <pc:sldMk cId="440565009" sldId="370"/>
            <ac:spMk id="8" creationId="{25395FB8-4894-FB45-84A1-7C5DE53F59C3}"/>
          </ac:spMkLst>
        </pc:spChg>
        <pc:spChg chg="del">
          <ac:chgData name="Li Zhang" userId="cb434a129f5f4335" providerId="LiveId" clId="{0CA6D3A4-18BF-064E-BE97-27F4A671F449}" dt="2024-07-07T13:53:32.325" v="16975" actId="478"/>
          <ac:spMkLst>
            <pc:docMk/>
            <pc:sldMk cId="440565009" sldId="370"/>
            <ac:spMk id="12" creationId="{C0B6F53B-312C-DC4C-8E7A-5D831EA99D93}"/>
          </ac:spMkLst>
        </pc:spChg>
        <pc:spChg chg="mod">
          <ac:chgData name="Li Zhang" userId="cb434a129f5f4335" providerId="LiveId" clId="{0CA6D3A4-18BF-064E-BE97-27F4A671F449}" dt="2024-07-07T13:56:04.257" v="17163" actId="20577"/>
          <ac:spMkLst>
            <pc:docMk/>
            <pc:sldMk cId="440565009" sldId="370"/>
            <ac:spMk id="14" creationId="{E97661F3-FDD6-D642-B3CD-30B5AC835EE2}"/>
          </ac:spMkLst>
        </pc:spChg>
        <pc:picChg chg="mod">
          <ac:chgData name="Li Zhang" userId="cb434a129f5f4335" providerId="LiveId" clId="{0CA6D3A4-18BF-064E-BE97-27F4A671F449}" dt="2024-07-07T13:53:09.703" v="16972" actId="29295"/>
          <ac:picMkLst>
            <pc:docMk/>
            <pc:sldMk cId="440565009" sldId="370"/>
            <ac:picMk id="5" creationId="{953DB5CB-1021-4F48-85ED-731FE29EC108}"/>
          </ac:picMkLst>
        </pc:picChg>
        <pc:picChg chg="mod">
          <ac:chgData name="Li Zhang" userId="cb434a129f5f4335" providerId="LiveId" clId="{0CA6D3A4-18BF-064E-BE97-27F4A671F449}" dt="2024-07-07T13:53:02.188" v="16923" actId="29295"/>
          <ac:picMkLst>
            <pc:docMk/>
            <pc:sldMk cId="440565009" sldId="370"/>
            <ac:picMk id="7" creationId="{844B129F-E349-9C47-B404-143EAB1686A1}"/>
          </ac:picMkLst>
        </pc:picChg>
      </pc:sldChg>
      <pc:sldChg chg="addSp delSp modSp add mod ord modAnim modNotesTx">
        <pc:chgData name="Li Zhang" userId="cb434a129f5f4335" providerId="LiveId" clId="{0CA6D3A4-18BF-064E-BE97-27F4A671F449}" dt="2024-07-08T00:49:55.584" v="21725" actId="12"/>
        <pc:sldMkLst>
          <pc:docMk/>
          <pc:sldMk cId="1863131097" sldId="371"/>
        </pc:sldMkLst>
        <pc:spChg chg="mod">
          <ac:chgData name="Li Zhang" userId="cb434a129f5f4335" providerId="LiveId" clId="{0CA6D3A4-18BF-064E-BE97-27F4A671F449}" dt="2024-07-08T00:39:00.121" v="21557" actId="20577"/>
          <ac:spMkLst>
            <pc:docMk/>
            <pc:sldMk cId="1863131097" sldId="371"/>
            <ac:spMk id="3" creationId="{61A65905-39B6-314A-913D-C72A07BADF93}"/>
          </ac:spMkLst>
        </pc:spChg>
        <pc:spChg chg="add del mod">
          <ac:chgData name="Li Zhang" userId="cb434a129f5f4335" providerId="LiveId" clId="{0CA6D3A4-18BF-064E-BE97-27F4A671F449}" dt="2024-07-08T00:31:57.182" v="21373" actId="478"/>
          <ac:spMkLst>
            <pc:docMk/>
            <pc:sldMk cId="1863131097" sldId="371"/>
            <ac:spMk id="6" creationId="{756BBEDD-5EBF-EA4C-8C18-03B6F400ED0D}"/>
          </ac:spMkLst>
        </pc:spChg>
        <pc:spChg chg="add del mod">
          <ac:chgData name="Li Zhang" userId="cb434a129f5f4335" providerId="LiveId" clId="{0CA6D3A4-18BF-064E-BE97-27F4A671F449}" dt="2024-07-08T00:31:56.370" v="21372" actId="478"/>
          <ac:spMkLst>
            <pc:docMk/>
            <pc:sldMk cId="1863131097" sldId="371"/>
            <ac:spMk id="8" creationId="{1751C12B-6FB3-6A4C-8047-86411E912A69}"/>
          </ac:spMkLst>
        </pc:spChg>
        <pc:spChg chg="add mod">
          <ac:chgData name="Li Zhang" userId="cb434a129f5f4335" providerId="LiveId" clId="{0CA6D3A4-18BF-064E-BE97-27F4A671F449}" dt="2024-07-08T00:49:55.584" v="21725" actId="12"/>
          <ac:spMkLst>
            <pc:docMk/>
            <pc:sldMk cId="1863131097" sldId="371"/>
            <ac:spMk id="9" creationId="{0FA8A716-73D6-6D4C-B49A-4177744464B6}"/>
          </ac:spMkLst>
        </pc:spChg>
        <pc:spChg chg="add mod">
          <ac:chgData name="Li Zhang" userId="cb434a129f5f4335" providerId="LiveId" clId="{0CA6D3A4-18BF-064E-BE97-27F4A671F449}" dt="2024-07-08T00:45:54.947" v="21635" actId="1076"/>
          <ac:spMkLst>
            <pc:docMk/>
            <pc:sldMk cId="1863131097" sldId="371"/>
            <ac:spMk id="18" creationId="{AD13B1A3-C4A4-BB4A-B455-5B64CDB40F6D}"/>
          </ac:spMkLst>
        </pc:spChg>
        <pc:spChg chg="add mod">
          <ac:chgData name="Li Zhang" userId="cb434a129f5f4335" providerId="LiveId" clId="{0CA6D3A4-18BF-064E-BE97-27F4A671F449}" dt="2024-07-08T00:48:56.327" v="21713" actId="1038"/>
          <ac:spMkLst>
            <pc:docMk/>
            <pc:sldMk cId="1863131097" sldId="371"/>
            <ac:spMk id="22" creationId="{A2CE4CB0-81AA-6947-8716-1C633F2607BB}"/>
          </ac:spMkLst>
        </pc:spChg>
        <pc:grpChg chg="add mod">
          <ac:chgData name="Li Zhang" userId="cb434a129f5f4335" providerId="LiveId" clId="{0CA6D3A4-18BF-064E-BE97-27F4A671F449}" dt="2024-07-08T00:31:54.073" v="21371" actId="164"/>
          <ac:grpSpMkLst>
            <pc:docMk/>
            <pc:sldMk cId="1863131097" sldId="371"/>
            <ac:grpSpMk id="4" creationId="{F9555749-66B2-4B49-80F9-9A1C701382F8}"/>
          </ac:grpSpMkLst>
        </pc:grpChg>
        <pc:picChg chg="add mod modCrop">
          <ac:chgData name="Li Zhang" userId="cb434a129f5f4335" providerId="LiveId" clId="{0CA6D3A4-18BF-064E-BE97-27F4A671F449}" dt="2024-07-08T00:31:54.073" v="21371" actId="164"/>
          <ac:picMkLst>
            <pc:docMk/>
            <pc:sldMk cId="1863131097" sldId="371"/>
            <ac:picMk id="5" creationId="{1148B4E1-2782-B64F-9145-4890922EA432}"/>
          </ac:picMkLst>
        </pc:picChg>
        <pc:picChg chg="mod">
          <ac:chgData name="Li Zhang" userId="cb434a129f5f4335" providerId="LiveId" clId="{0CA6D3A4-18BF-064E-BE97-27F4A671F449}" dt="2024-07-08T00:31:54.073" v="21371" actId="164"/>
          <ac:picMkLst>
            <pc:docMk/>
            <pc:sldMk cId="1863131097" sldId="371"/>
            <ac:picMk id="7" creationId="{9326000A-DEEF-6A4A-A18E-B2CDA5D9AF3B}"/>
          </ac:picMkLst>
        </pc:picChg>
        <pc:cxnChg chg="add del">
          <ac:chgData name="Li Zhang" userId="cb434a129f5f4335" providerId="LiveId" clId="{0CA6D3A4-18BF-064E-BE97-27F4A671F449}" dt="2024-07-08T00:44:09.416" v="21579" actId="478"/>
          <ac:cxnSpMkLst>
            <pc:docMk/>
            <pc:sldMk cId="1863131097" sldId="371"/>
            <ac:cxnSpMk id="11" creationId="{38D734B2-6C2D-384A-AE49-0CBCCFD737F3}"/>
          </ac:cxnSpMkLst>
        </pc:cxnChg>
        <pc:cxnChg chg="add mod">
          <ac:chgData name="Li Zhang" userId="cb434a129f5f4335" providerId="LiveId" clId="{0CA6D3A4-18BF-064E-BE97-27F4A671F449}" dt="2024-07-08T00:44:33.880" v="21599" actId="692"/>
          <ac:cxnSpMkLst>
            <pc:docMk/>
            <pc:sldMk cId="1863131097" sldId="371"/>
            <ac:cxnSpMk id="13" creationId="{37743C81-F7A6-DE49-BAF2-170C0F1A400D}"/>
          </ac:cxnSpMkLst>
        </pc:cxnChg>
        <pc:cxnChg chg="add mod">
          <ac:chgData name="Li Zhang" userId="cb434a129f5f4335" providerId="LiveId" clId="{0CA6D3A4-18BF-064E-BE97-27F4A671F449}" dt="2024-07-08T00:44:53.464" v="21613" actId="1038"/>
          <ac:cxnSpMkLst>
            <pc:docMk/>
            <pc:sldMk cId="1863131097" sldId="371"/>
            <ac:cxnSpMk id="14" creationId="{FE8F6368-4609-8246-A8DA-F263333488CB}"/>
          </ac:cxnSpMkLst>
        </pc:cxnChg>
        <pc:cxnChg chg="add mod">
          <ac:chgData name="Li Zhang" userId="cb434a129f5f4335" providerId="LiveId" clId="{0CA6D3A4-18BF-064E-BE97-27F4A671F449}" dt="2024-07-08T00:45:13.395" v="21627" actId="692"/>
          <ac:cxnSpMkLst>
            <pc:docMk/>
            <pc:sldMk cId="1863131097" sldId="371"/>
            <ac:cxnSpMk id="17" creationId="{622819E1-11BB-5046-9720-3A4721E2F33E}"/>
          </ac:cxnSpMkLst>
        </pc:cxnChg>
        <pc:cxnChg chg="add mod">
          <ac:chgData name="Li Zhang" userId="cb434a129f5f4335" providerId="LiveId" clId="{0CA6D3A4-18BF-064E-BE97-27F4A671F449}" dt="2024-07-08T00:49:03.853" v="21715" actId="1037"/>
          <ac:cxnSpMkLst>
            <pc:docMk/>
            <pc:sldMk cId="1863131097" sldId="371"/>
            <ac:cxnSpMk id="19" creationId="{61C56080-7348-1F4D-8D4A-FD7E3CE9D249}"/>
          </ac:cxnSpMkLst>
        </pc:cxnChg>
        <pc:cxnChg chg="add mod">
          <ac:chgData name="Li Zhang" userId="cb434a129f5f4335" providerId="LiveId" clId="{0CA6D3A4-18BF-064E-BE97-27F4A671F449}" dt="2024-07-08T00:48:21.464" v="21681" actId="1035"/>
          <ac:cxnSpMkLst>
            <pc:docMk/>
            <pc:sldMk cId="1863131097" sldId="371"/>
            <ac:cxnSpMk id="20" creationId="{F86BAE85-4096-394A-87D0-89CE32288F78}"/>
          </ac:cxnSpMkLst>
        </pc:cxnChg>
        <pc:cxnChg chg="add mod">
          <ac:chgData name="Li Zhang" userId="cb434a129f5f4335" providerId="LiveId" clId="{0CA6D3A4-18BF-064E-BE97-27F4A671F449}" dt="2024-07-08T00:48:53.872" v="21711" actId="1038"/>
          <ac:cxnSpMkLst>
            <pc:docMk/>
            <pc:sldMk cId="1863131097" sldId="371"/>
            <ac:cxnSpMk id="21" creationId="{E85C341B-7A19-E148-9940-3BD966D0D15D}"/>
          </ac:cxnSpMkLst>
        </pc:cxnChg>
      </pc:sldChg>
      <pc:sldChg chg="addSp delSp modSp add mod">
        <pc:chgData name="Li Zhang" userId="cb434a129f5f4335" providerId="LiveId" clId="{0CA6D3A4-18BF-064E-BE97-27F4A671F449}" dt="2024-07-08T00:54:27.016" v="22023" actId="14100"/>
        <pc:sldMkLst>
          <pc:docMk/>
          <pc:sldMk cId="1297634565" sldId="372"/>
        </pc:sldMkLst>
        <pc:spChg chg="mod">
          <ac:chgData name="Li Zhang" userId="cb434a129f5f4335" providerId="LiveId" clId="{0CA6D3A4-18BF-064E-BE97-27F4A671F449}" dt="2024-07-08T00:53:00.422" v="21934" actId="20577"/>
          <ac:spMkLst>
            <pc:docMk/>
            <pc:sldMk cId="1297634565" sldId="372"/>
            <ac:spMk id="3" creationId="{61A65905-39B6-314A-913D-C72A07BADF93}"/>
          </ac:spMkLst>
        </pc:spChg>
        <pc:spChg chg="add mod">
          <ac:chgData name="Li Zhang" userId="cb434a129f5f4335" providerId="LiveId" clId="{0CA6D3A4-18BF-064E-BE97-27F4A671F449}" dt="2024-07-08T00:54:27.016" v="22023" actId="14100"/>
          <ac:spMkLst>
            <pc:docMk/>
            <pc:sldMk cId="1297634565" sldId="372"/>
            <ac:spMk id="5" creationId="{7D3A827E-8E7A-BF4A-8D0E-55ECEC8E8F2D}"/>
          </ac:spMkLst>
        </pc:spChg>
        <pc:spChg chg="add del mod">
          <ac:chgData name="Li Zhang" userId="cb434a129f5f4335" providerId="LiveId" clId="{0CA6D3A4-18BF-064E-BE97-27F4A671F449}" dt="2024-07-07T14:04:00.288" v="17455" actId="478"/>
          <ac:spMkLst>
            <pc:docMk/>
            <pc:sldMk cId="1297634565" sldId="372"/>
            <ac:spMk id="8" creationId="{102A849D-3B1F-4B47-ACDC-A8D34CDDA636}"/>
          </ac:spMkLst>
        </pc:spChg>
        <pc:spChg chg="add del mod">
          <ac:chgData name="Li Zhang" userId="cb434a129f5f4335" providerId="LiveId" clId="{0CA6D3A4-18BF-064E-BE97-27F4A671F449}" dt="2024-07-07T14:04:01.850" v="17456" actId="478"/>
          <ac:spMkLst>
            <pc:docMk/>
            <pc:sldMk cId="1297634565" sldId="372"/>
            <ac:spMk id="9" creationId="{AF17F697-34DE-F54E-A223-F80A691E0F3C}"/>
          </ac:spMkLst>
        </pc:spChg>
        <pc:picChg chg="add del mod">
          <ac:chgData name="Li Zhang" userId="cb434a129f5f4335" providerId="LiveId" clId="{0CA6D3A4-18BF-064E-BE97-27F4A671F449}" dt="2024-07-07T14:00:56.120" v="17428" actId="478"/>
          <ac:picMkLst>
            <pc:docMk/>
            <pc:sldMk cId="1297634565" sldId="372"/>
            <ac:picMk id="5" creationId="{1148B4E1-2782-B64F-9145-4890922EA432}"/>
          </ac:picMkLst>
        </pc:picChg>
        <pc:picChg chg="add mod">
          <ac:chgData name="Li Zhang" userId="cb434a129f5f4335" providerId="LiveId" clId="{0CA6D3A4-18BF-064E-BE97-27F4A671F449}" dt="2024-07-08T00:52:09.858" v="21917" actId="1076"/>
          <ac:picMkLst>
            <pc:docMk/>
            <pc:sldMk cId="1297634565" sldId="372"/>
            <ac:picMk id="6" creationId="{ADEA949B-E013-EC4C-B4C6-EABBC21D6134}"/>
          </ac:picMkLst>
        </pc:picChg>
        <pc:picChg chg="add del mod">
          <ac:chgData name="Li Zhang" userId="cb434a129f5f4335" providerId="LiveId" clId="{0CA6D3A4-18BF-064E-BE97-27F4A671F449}" dt="2024-07-07T14:00:56.120" v="17428" actId="478"/>
          <ac:picMkLst>
            <pc:docMk/>
            <pc:sldMk cId="1297634565" sldId="372"/>
            <ac:picMk id="7" creationId="{9326000A-DEEF-6A4A-A18E-B2CDA5D9AF3B}"/>
          </ac:picMkLst>
        </pc:picChg>
      </pc:sldChg>
      <pc:sldChg chg="addSp delSp modSp add mod modNotesTx">
        <pc:chgData name="Li Zhang" userId="cb434a129f5f4335" providerId="LiveId" clId="{0CA6D3A4-18BF-064E-BE97-27F4A671F449}" dt="2024-07-08T01:19:57.041" v="23599" actId="20577"/>
        <pc:sldMkLst>
          <pc:docMk/>
          <pc:sldMk cId="1116167927" sldId="373"/>
        </pc:sldMkLst>
        <pc:spChg chg="del mod">
          <ac:chgData name="Li Zhang" userId="cb434a129f5f4335" providerId="LiveId" clId="{0CA6D3A4-18BF-064E-BE97-27F4A671F449}" dt="2024-07-07T14:07:53.767" v="17758"/>
          <ac:spMkLst>
            <pc:docMk/>
            <pc:sldMk cId="1116167927" sldId="373"/>
            <ac:spMk id="3" creationId="{61A65905-39B6-314A-913D-C72A07BADF93}"/>
          </ac:spMkLst>
        </pc:spChg>
        <pc:spChg chg="add mod">
          <ac:chgData name="Li Zhang" userId="cb434a129f5f4335" providerId="LiveId" clId="{0CA6D3A4-18BF-064E-BE97-27F4A671F449}" dt="2024-07-08T01:19:52.724" v="23598" actId="27636"/>
          <ac:spMkLst>
            <pc:docMk/>
            <pc:sldMk cId="1116167927" sldId="373"/>
            <ac:spMk id="8" creationId="{C1CEA541-AE72-8349-B547-6DC882A72A41}"/>
          </ac:spMkLst>
        </pc:spChg>
        <pc:picChg chg="del">
          <ac:chgData name="Li Zhang" userId="cb434a129f5f4335" providerId="LiveId" clId="{0CA6D3A4-18BF-064E-BE97-27F4A671F449}" dt="2024-07-07T14:07:30.507" v="17756" actId="478"/>
          <ac:picMkLst>
            <pc:docMk/>
            <pc:sldMk cId="1116167927" sldId="373"/>
            <ac:picMk id="4" creationId="{5F1DA54A-4FA1-4540-A07E-637D88A8D126}"/>
          </ac:picMkLst>
        </pc:picChg>
        <pc:picChg chg="add mod modCrop">
          <ac:chgData name="Li Zhang" userId="cb434a129f5f4335" providerId="LiveId" clId="{0CA6D3A4-18BF-064E-BE97-27F4A671F449}" dt="2024-07-07T14:08:40.140" v="17772" actId="1076"/>
          <ac:picMkLst>
            <pc:docMk/>
            <pc:sldMk cId="1116167927" sldId="373"/>
            <ac:picMk id="6" creationId="{978EFD53-FFA7-0F40-8F70-AC7ACE62A042}"/>
          </ac:picMkLst>
        </pc:picChg>
        <pc:picChg chg="add mod modCrop">
          <ac:chgData name="Li Zhang" userId="cb434a129f5f4335" providerId="LiveId" clId="{0CA6D3A4-18BF-064E-BE97-27F4A671F449}" dt="2024-07-07T14:08:50.706" v="17776" actId="14100"/>
          <ac:picMkLst>
            <pc:docMk/>
            <pc:sldMk cId="1116167927" sldId="373"/>
            <ac:picMk id="7" creationId="{083A7E4C-B79D-4348-AC6F-DDAD457B4C48}"/>
          </ac:picMkLst>
        </pc:picChg>
      </pc:sldChg>
      <pc:sldChg chg="add mod modShow">
        <pc:chgData name="Li Zhang" userId="cb434a129f5f4335" providerId="LiveId" clId="{0CA6D3A4-18BF-064E-BE97-27F4A671F449}" dt="2024-07-08T01:34:39.121" v="24582" actId="729"/>
        <pc:sldMkLst>
          <pc:docMk/>
          <pc:sldMk cId="171240922" sldId="374"/>
        </pc:sldMkLst>
      </pc:sldChg>
      <pc:sldChg chg="new mod modShow">
        <pc:chgData name="Li Zhang" userId="cb434a129f5f4335" providerId="LiveId" clId="{0CA6D3A4-18BF-064E-BE97-27F4A671F449}" dt="2024-07-07T14:17:36.044" v="18026" actId="729"/>
        <pc:sldMkLst>
          <pc:docMk/>
          <pc:sldMk cId="1367432596" sldId="375"/>
        </pc:sldMkLst>
      </pc:sldChg>
      <pc:sldChg chg="new mod modShow">
        <pc:chgData name="Li Zhang" userId="cb434a129f5f4335" providerId="LiveId" clId="{0CA6D3A4-18BF-064E-BE97-27F4A671F449}" dt="2024-07-07T14:17:36.044" v="18026" actId="729"/>
        <pc:sldMkLst>
          <pc:docMk/>
          <pc:sldMk cId="770514218" sldId="376"/>
        </pc:sldMkLst>
      </pc:sldChg>
      <pc:sldChg chg="addSp delSp modSp add mod modNotesTx">
        <pc:chgData name="Li Zhang" userId="cb434a129f5f4335" providerId="LiveId" clId="{0CA6D3A4-18BF-064E-BE97-27F4A671F449}" dt="2024-07-08T01:12:44.741" v="23218" actId="14100"/>
        <pc:sldMkLst>
          <pc:docMk/>
          <pc:sldMk cId="2390017748" sldId="377"/>
        </pc:sldMkLst>
        <pc:spChg chg="mod">
          <ac:chgData name="Li Zhang" userId="cb434a129f5f4335" providerId="LiveId" clId="{0CA6D3A4-18BF-064E-BE97-27F4A671F449}" dt="2024-07-08T01:05:20.590" v="22652" actId="14100"/>
          <ac:spMkLst>
            <pc:docMk/>
            <pc:sldMk cId="2390017748" sldId="377"/>
            <ac:spMk id="3" creationId="{61A65905-39B6-314A-913D-C72A07BADF93}"/>
          </ac:spMkLst>
        </pc:spChg>
        <pc:spChg chg="add mod">
          <ac:chgData name="Li Zhang" userId="cb434a129f5f4335" providerId="LiveId" clId="{0CA6D3A4-18BF-064E-BE97-27F4A671F449}" dt="2024-07-08T01:08:18.963" v="22795" actId="692"/>
          <ac:spMkLst>
            <pc:docMk/>
            <pc:sldMk cId="2390017748" sldId="377"/>
            <ac:spMk id="6" creationId="{C8608ED1-A8B6-EB46-A760-63BD9135DBD8}"/>
          </ac:spMkLst>
        </pc:spChg>
        <pc:spChg chg="add mod">
          <ac:chgData name="Li Zhang" userId="cb434a129f5f4335" providerId="LiveId" clId="{0CA6D3A4-18BF-064E-BE97-27F4A671F449}" dt="2024-07-08T01:12:44.741" v="23218" actId="14100"/>
          <ac:spMkLst>
            <pc:docMk/>
            <pc:sldMk cId="2390017748" sldId="377"/>
            <ac:spMk id="7" creationId="{376265FE-E0C9-D845-A7FA-575B995FDEB6}"/>
          </ac:spMkLst>
        </pc:spChg>
        <pc:picChg chg="del">
          <ac:chgData name="Li Zhang" userId="cb434a129f5f4335" providerId="LiveId" clId="{0CA6D3A4-18BF-064E-BE97-27F4A671F449}" dt="2024-07-07T14:22:18.276" v="18170" actId="478"/>
          <ac:picMkLst>
            <pc:docMk/>
            <pc:sldMk cId="2390017748" sldId="377"/>
            <ac:picMk id="4" creationId="{B815EF8B-BEB5-AD42-A2E9-0771B8B53D31}"/>
          </ac:picMkLst>
        </pc:picChg>
        <pc:picChg chg="add mod">
          <ac:chgData name="Li Zhang" userId="cb434a129f5f4335" providerId="LiveId" clId="{0CA6D3A4-18BF-064E-BE97-27F4A671F449}" dt="2024-07-07T14:22:29.402" v="18175" actId="1076"/>
          <ac:picMkLst>
            <pc:docMk/>
            <pc:sldMk cId="2390017748" sldId="377"/>
            <ac:picMk id="5" creationId="{644EBC65-6587-304A-B5A2-2EF44749BD91}"/>
          </ac:picMkLst>
        </pc:picChg>
      </pc:sldChg>
      <pc:sldChg chg="addSp delSp modSp add mod delAnim modNotesTx">
        <pc:chgData name="Li Zhang" userId="cb434a129f5f4335" providerId="LiveId" clId="{0CA6D3A4-18BF-064E-BE97-27F4A671F449}" dt="2024-07-07T14:54:20.861" v="18674" actId="14861"/>
        <pc:sldMkLst>
          <pc:docMk/>
          <pc:sldMk cId="2826997588" sldId="378"/>
        </pc:sldMkLst>
        <pc:spChg chg="del">
          <ac:chgData name="Li Zhang" userId="cb434a129f5f4335" providerId="LiveId" clId="{0CA6D3A4-18BF-064E-BE97-27F4A671F449}" dt="2024-07-07T14:50:39.187" v="18265" actId="478"/>
          <ac:spMkLst>
            <pc:docMk/>
            <pc:sldMk cId="2826997588" sldId="378"/>
            <ac:spMk id="3" creationId="{75D68F6E-DEA5-6647-A0E1-8E57545288DA}"/>
          </ac:spMkLst>
        </pc:spChg>
        <pc:spChg chg="add del mod">
          <ac:chgData name="Li Zhang" userId="cb434a129f5f4335" providerId="LiveId" clId="{0CA6D3A4-18BF-064E-BE97-27F4A671F449}" dt="2024-07-07T14:50:42.035" v="18266" actId="478"/>
          <ac:spMkLst>
            <pc:docMk/>
            <pc:sldMk cId="2826997588" sldId="378"/>
            <ac:spMk id="7" creationId="{D1BDE19F-A57E-B04F-A4F6-642DAF8D12A6}"/>
          </ac:spMkLst>
        </pc:spChg>
        <pc:grpChg chg="del">
          <ac:chgData name="Li Zhang" userId="cb434a129f5f4335" providerId="LiveId" clId="{0CA6D3A4-18BF-064E-BE97-27F4A671F449}" dt="2024-07-07T14:50:42.423" v="18267" actId="478"/>
          <ac:grpSpMkLst>
            <pc:docMk/>
            <pc:sldMk cId="2826997588" sldId="378"/>
            <ac:grpSpMk id="10" creationId="{4AC8D193-B16C-3343-9939-4DA7E5CB3076}"/>
          </ac:grpSpMkLst>
        </pc:grpChg>
        <pc:picChg chg="add mod">
          <ac:chgData name="Li Zhang" userId="cb434a129f5f4335" providerId="LiveId" clId="{0CA6D3A4-18BF-064E-BE97-27F4A671F449}" dt="2024-07-07T14:54:20.861" v="18674" actId="14861"/>
          <ac:picMkLst>
            <pc:docMk/>
            <pc:sldMk cId="2826997588" sldId="378"/>
            <ac:picMk id="8" creationId="{ACF4BCCB-4B2A-7546-8447-C6BD9CD14C7A}"/>
          </ac:picMkLst>
        </pc:picChg>
      </pc:sldChg>
      <pc:sldChg chg="addSp delSp modSp add mod modAnim modNotesTx">
        <pc:chgData name="Li Zhang" userId="cb434a129f5f4335" providerId="LiveId" clId="{0CA6D3A4-18BF-064E-BE97-27F4A671F449}" dt="2024-07-08T00:50:00.501" v="21726" actId="12"/>
        <pc:sldMkLst>
          <pc:docMk/>
          <pc:sldMk cId="2526904428" sldId="379"/>
        </pc:sldMkLst>
        <pc:spChg chg="mod">
          <ac:chgData name="Li Zhang" userId="cb434a129f5f4335" providerId="LiveId" clId="{0CA6D3A4-18BF-064E-BE97-27F4A671F449}" dt="2024-07-08T00:38:56.855" v="21555" actId="20577"/>
          <ac:spMkLst>
            <pc:docMk/>
            <pc:sldMk cId="2526904428" sldId="379"/>
            <ac:spMk id="3" creationId="{61A65905-39B6-314A-913D-C72A07BADF93}"/>
          </ac:spMkLst>
        </pc:spChg>
        <pc:spChg chg="mod">
          <ac:chgData name="Li Zhang" userId="cb434a129f5f4335" providerId="LiveId" clId="{0CA6D3A4-18BF-064E-BE97-27F4A671F449}" dt="2024-07-08T00:50:00.501" v="21726" actId="12"/>
          <ac:spMkLst>
            <pc:docMk/>
            <pc:sldMk cId="2526904428" sldId="379"/>
            <ac:spMk id="11" creationId="{758D7C20-9735-3E4E-BDDE-4805BB947AD5}"/>
          </ac:spMkLst>
        </pc:spChg>
        <pc:spChg chg="del">
          <ac:chgData name="Li Zhang" userId="cb434a129f5f4335" providerId="LiveId" clId="{0CA6D3A4-18BF-064E-BE97-27F4A671F449}" dt="2024-07-08T00:21:32.253" v="20680" actId="478"/>
          <ac:spMkLst>
            <pc:docMk/>
            <pc:sldMk cId="2526904428" sldId="379"/>
            <ac:spMk id="14" creationId="{44A70014-0ECA-014D-8026-81BE1DD87D2B}"/>
          </ac:spMkLst>
        </pc:spChg>
        <pc:spChg chg="del">
          <ac:chgData name="Li Zhang" userId="cb434a129f5f4335" providerId="LiveId" clId="{0CA6D3A4-18BF-064E-BE97-27F4A671F449}" dt="2024-07-08T00:21:33.429" v="20681" actId="478"/>
          <ac:spMkLst>
            <pc:docMk/>
            <pc:sldMk cId="2526904428" sldId="379"/>
            <ac:spMk id="15" creationId="{49C6D3D2-F3AC-7D40-B416-DF11EE624BFE}"/>
          </ac:spMkLst>
        </pc:spChg>
        <pc:spChg chg="add mod">
          <ac:chgData name="Li Zhang" userId="cb434a129f5f4335" providerId="LiveId" clId="{0CA6D3A4-18BF-064E-BE97-27F4A671F449}" dt="2024-07-08T00:28:35.771" v="21155" actId="20577"/>
          <ac:spMkLst>
            <pc:docMk/>
            <pc:sldMk cId="2526904428" sldId="379"/>
            <ac:spMk id="17" creationId="{0AA64F31-B668-E94A-990E-C6BBF8A1EF27}"/>
          </ac:spMkLst>
        </pc:spChg>
        <pc:spChg chg="add mod">
          <ac:chgData name="Li Zhang" userId="cb434a129f5f4335" providerId="LiveId" clId="{0CA6D3A4-18BF-064E-BE97-27F4A671F449}" dt="2024-07-08T00:23:56.562" v="20754" actId="13926"/>
          <ac:spMkLst>
            <pc:docMk/>
            <pc:sldMk cId="2526904428" sldId="379"/>
            <ac:spMk id="18" creationId="{AE773095-1538-9F49-A137-D6821CB48E69}"/>
          </ac:spMkLst>
        </pc:spChg>
        <pc:spChg chg="add del mod">
          <ac:chgData name="Li Zhang" userId="cb434a129f5f4335" providerId="LiveId" clId="{0CA6D3A4-18BF-064E-BE97-27F4A671F449}" dt="2024-07-08T00:24:55.744" v="20769" actId="478"/>
          <ac:spMkLst>
            <pc:docMk/>
            <pc:sldMk cId="2526904428" sldId="379"/>
            <ac:spMk id="19" creationId="{5535AA94-A040-EE44-92E5-5710F9BDA01F}"/>
          </ac:spMkLst>
        </pc:spChg>
        <pc:picChg chg="add mod">
          <ac:chgData name="Li Zhang" userId="cb434a129f5f4335" providerId="LiveId" clId="{0CA6D3A4-18BF-064E-BE97-27F4A671F449}" dt="2024-07-08T00:26:16.033" v="20891" actId="166"/>
          <ac:picMkLst>
            <pc:docMk/>
            <pc:sldMk cId="2526904428" sldId="379"/>
            <ac:picMk id="6" creationId="{5A3D398D-9EFB-5545-AF82-4C34F9E684EA}"/>
          </ac:picMkLst>
        </pc:picChg>
        <pc:picChg chg="add mod">
          <ac:chgData name="Li Zhang" userId="cb434a129f5f4335" providerId="LiveId" clId="{0CA6D3A4-18BF-064E-BE97-27F4A671F449}" dt="2024-07-08T00:23:43.853" v="20751" actId="14100"/>
          <ac:picMkLst>
            <pc:docMk/>
            <pc:sldMk cId="2526904428" sldId="379"/>
            <ac:picMk id="16" creationId="{5531D294-0657-524A-AF88-D877C285F555}"/>
          </ac:picMkLst>
        </pc:picChg>
      </pc:sldChg>
      <pc:sldChg chg="modSp add mod">
        <pc:chgData name="Li Zhang" userId="cb434a129f5f4335" providerId="LiveId" clId="{0CA6D3A4-18BF-064E-BE97-27F4A671F449}" dt="2024-07-08T00:55:42.854" v="22042" actId="1076"/>
        <pc:sldMkLst>
          <pc:docMk/>
          <pc:sldMk cId="3222996650" sldId="380"/>
        </pc:sldMkLst>
        <pc:spChg chg="mod">
          <ac:chgData name="Li Zhang" userId="cb434a129f5f4335" providerId="LiveId" clId="{0CA6D3A4-18BF-064E-BE97-27F4A671F449}" dt="2024-07-08T00:55:42.854" v="22042" actId="1076"/>
          <ac:spMkLst>
            <pc:docMk/>
            <pc:sldMk cId="3222996650" sldId="380"/>
            <ac:spMk id="5" creationId="{7D3A827E-8E7A-BF4A-8D0E-55ECEC8E8F2D}"/>
          </ac:spMkLst>
        </pc:spChg>
      </pc:sldChg>
      <pc:sldChg chg="addSp delSp modSp add mod">
        <pc:chgData name="Li Zhang" userId="cb434a129f5f4335" providerId="LiveId" clId="{0CA6D3A4-18BF-064E-BE97-27F4A671F449}" dt="2024-07-08T01:15:09.998" v="23313" actId="1038"/>
        <pc:sldMkLst>
          <pc:docMk/>
          <pc:sldMk cId="604739910" sldId="381"/>
        </pc:sldMkLst>
        <pc:spChg chg="mod">
          <ac:chgData name="Li Zhang" userId="cb434a129f5f4335" providerId="LiveId" clId="{0CA6D3A4-18BF-064E-BE97-27F4A671F449}" dt="2024-07-08T01:15:09.998" v="23313" actId="1038"/>
          <ac:spMkLst>
            <pc:docMk/>
            <pc:sldMk cId="604739910" sldId="381"/>
            <ac:spMk id="6" creationId="{C8608ED1-A8B6-EB46-A760-63BD9135DBD8}"/>
          </ac:spMkLst>
        </pc:spChg>
        <pc:spChg chg="add del mod">
          <ac:chgData name="Li Zhang" userId="cb434a129f5f4335" providerId="LiveId" clId="{0CA6D3A4-18BF-064E-BE97-27F4A671F449}" dt="2024-07-08T01:12:56.965" v="23219" actId="478"/>
          <ac:spMkLst>
            <pc:docMk/>
            <pc:sldMk cId="604739910" sldId="381"/>
            <ac:spMk id="7" creationId="{59EFF572-075E-6349-9D66-7172331DEFA5}"/>
          </ac:spMkLst>
        </pc:spChg>
      </pc:sldChg>
      <pc:sldChg chg="modSp add mod ord modAnim">
        <pc:chgData name="Li Zhang" userId="cb434a129f5f4335" providerId="LiveId" clId="{0CA6D3A4-18BF-064E-BE97-27F4A671F449}" dt="2024-07-08T01:12:33.513" v="23212" actId="20578"/>
        <pc:sldMkLst>
          <pc:docMk/>
          <pc:sldMk cId="4256803302" sldId="382"/>
        </pc:sldMkLst>
        <pc:spChg chg="mod">
          <ac:chgData name="Li Zhang" userId="cb434a129f5f4335" providerId="LiveId" clId="{0CA6D3A4-18BF-064E-BE97-27F4A671F449}" dt="2024-07-08T01:12:18.387" v="23210" actId="1076"/>
          <ac:spMkLst>
            <pc:docMk/>
            <pc:sldMk cId="4256803302" sldId="382"/>
            <ac:spMk id="6" creationId="{C8608ED1-A8B6-EB46-A760-63BD9135DBD8}"/>
          </ac:spMkLst>
        </pc:spChg>
        <pc:spChg chg="mod">
          <ac:chgData name="Li Zhang" userId="cb434a129f5f4335" providerId="LiveId" clId="{0CA6D3A4-18BF-064E-BE97-27F4A671F449}" dt="2024-07-08T01:12:18.387" v="23210" actId="1076"/>
          <ac:spMkLst>
            <pc:docMk/>
            <pc:sldMk cId="4256803302" sldId="382"/>
            <ac:spMk id="7" creationId="{376265FE-E0C9-D845-A7FA-575B995FDEB6}"/>
          </ac:spMkLst>
        </pc:spChg>
      </pc:sldChg>
      <pc:sldChg chg="modSp add mod">
        <pc:chgData name="Li Zhang" userId="cb434a129f5f4335" providerId="LiveId" clId="{0CA6D3A4-18BF-064E-BE97-27F4A671F449}" dt="2024-07-08T01:22:12.462" v="23853" actId="3064"/>
        <pc:sldMkLst>
          <pc:docMk/>
          <pc:sldMk cId="3336921422" sldId="383"/>
        </pc:sldMkLst>
        <pc:spChg chg="mod">
          <ac:chgData name="Li Zhang" userId="cb434a129f5f4335" providerId="LiveId" clId="{0CA6D3A4-18BF-064E-BE97-27F4A671F449}" dt="2024-07-08T01:22:12.462" v="23853" actId="3064"/>
          <ac:spMkLst>
            <pc:docMk/>
            <pc:sldMk cId="3336921422" sldId="383"/>
            <ac:spMk id="8" creationId="{C1CEA541-AE72-8349-B547-6DC882A72A41}"/>
          </ac:spMkLst>
        </pc:spChg>
      </pc:sldChg>
      <pc:sldChg chg="modSp add mod">
        <pc:chgData name="Li Zhang" userId="cb434a129f5f4335" providerId="LiveId" clId="{0CA6D3A4-18BF-064E-BE97-27F4A671F449}" dt="2024-07-08T01:26:22.019" v="24331" actId="21"/>
        <pc:sldMkLst>
          <pc:docMk/>
          <pc:sldMk cId="3295887951" sldId="384"/>
        </pc:sldMkLst>
        <pc:spChg chg="mod">
          <ac:chgData name="Li Zhang" userId="cb434a129f5f4335" providerId="LiveId" clId="{0CA6D3A4-18BF-064E-BE97-27F4A671F449}" dt="2024-07-08T01:26:22.019" v="24331" actId="21"/>
          <ac:spMkLst>
            <pc:docMk/>
            <pc:sldMk cId="3295887951" sldId="384"/>
            <ac:spMk id="3" creationId="{61A65905-39B6-314A-913D-C72A07BADF93}"/>
          </ac:spMkLst>
        </pc:spChg>
      </pc:sldChg>
      <pc:sldMasterChg chg="addSp delSp mod modSldLayout">
        <pc:chgData name="Li Zhang" userId="cb434a129f5f4335" providerId="LiveId" clId="{0CA6D3A4-18BF-064E-BE97-27F4A671F449}" dt="2024-07-01T08:01:06.631" v="304" actId="2711"/>
        <pc:sldMasterMkLst>
          <pc:docMk/>
          <pc:sldMasterMk cId="1085133804" sldId="2147483648"/>
        </pc:sldMasterMkLst>
        <pc:spChg chg="add del">
          <ac:chgData name="Li Zhang" userId="cb434a129f5f4335" providerId="LiveId" clId="{0CA6D3A4-18BF-064E-BE97-27F4A671F449}" dt="2024-07-01T08:00:22.675" v="287"/>
          <ac:spMkLst>
            <pc:docMk/>
            <pc:sldMasterMk cId="1085133804" sldId="2147483648"/>
            <ac:spMk id="3" creationId="{E203489A-5FE1-8E47-A37A-23E3E21362C6}"/>
          </ac:spMkLst>
        </pc:spChg>
        <pc:spChg chg="del">
          <ac:chgData name="Li Zhang" userId="cb434a129f5f4335" providerId="LiveId" clId="{0CA6D3A4-18BF-064E-BE97-27F4A671F449}" dt="2024-07-01T08:00:48.475" v="297" actId="478"/>
          <ac:spMkLst>
            <pc:docMk/>
            <pc:sldMasterMk cId="1085133804" sldId="2147483648"/>
            <ac:spMk id="4" creationId="{D8CF84F3-A480-C34D-AFDE-1037C0CC001D}"/>
          </ac:spMkLst>
        </pc:spChg>
        <pc:spChg chg="del">
          <ac:chgData name="Li Zhang" userId="cb434a129f5f4335" providerId="LiveId" clId="{0CA6D3A4-18BF-064E-BE97-27F4A671F449}" dt="2024-07-01T08:00:33.410" v="292" actId="478"/>
          <ac:spMkLst>
            <pc:docMk/>
            <pc:sldMasterMk cId="1085133804" sldId="2147483648"/>
            <ac:spMk id="5" creationId="{29910CDD-B966-EA48-A302-5F9EF69745C4}"/>
          </ac:spMkLst>
        </pc:spChg>
        <pc:spChg chg="add del">
          <ac:chgData name="Li Zhang" userId="cb434a129f5f4335" providerId="LiveId" clId="{0CA6D3A4-18BF-064E-BE97-27F4A671F449}" dt="2024-07-01T08:00:49.152" v="298" actId="478"/>
          <ac:spMkLst>
            <pc:docMk/>
            <pc:sldMasterMk cId="1085133804" sldId="2147483648"/>
            <ac:spMk id="6" creationId="{C731CE6E-436E-9F4A-8CD8-9285E16FC637}"/>
          </ac:spMkLst>
        </pc:spChg>
        <pc:sldLayoutChg chg="delSp modSp mod">
          <pc:chgData name="Li Zhang" userId="cb434a129f5f4335" providerId="LiveId" clId="{0CA6D3A4-18BF-064E-BE97-27F4A671F449}" dt="2024-07-01T08:00:46.815" v="296" actId="478"/>
          <pc:sldLayoutMkLst>
            <pc:docMk/>
            <pc:sldMasterMk cId="1085133804" sldId="2147483648"/>
            <pc:sldLayoutMk cId="1507723247" sldId="2147483649"/>
          </pc:sldLayoutMkLst>
          <pc:spChg chg="del">
            <ac:chgData name="Li Zhang" userId="cb434a129f5f4335" providerId="LiveId" clId="{0CA6D3A4-18BF-064E-BE97-27F4A671F449}" dt="2024-07-01T08:00:45.626" v="295" actId="478"/>
            <ac:spMkLst>
              <pc:docMk/>
              <pc:sldMasterMk cId="1085133804" sldId="2147483648"/>
              <pc:sldLayoutMk cId="1507723247" sldId="2147483649"/>
              <ac:spMk id="4" creationId="{C7813CBD-2D8E-B944-B3BF-0226CFDB19FD}"/>
            </ac:spMkLst>
          </pc:spChg>
          <pc:spChg chg="del">
            <ac:chgData name="Li Zhang" userId="cb434a129f5f4335" providerId="LiveId" clId="{0CA6D3A4-18BF-064E-BE97-27F4A671F449}" dt="2024-07-01T08:00:29.080" v="290" actId="478"/>
            <ac:spMkLst>
              <pc:docMk/>
              <pc:sldMasterMk cId="1085133804" sldId="2147483648"/>
              <pc:sldLayoutMk cId="1507723247" sldId="2147483649"/>
              <ac:spMk id="5" creationId="{191154D5-F685-034C-B6F6-41EF843C1636}"/>
            </ac:spMkLst>
          </pc:spChg>
          <pc:spChg chg="del mod">
            <ac:chgData name="Li Zhang" userId="cb434a129f5f4335" providerId="LiveId" clId="{0CA6D3A4-18BF-064E-BE97-27F4A671F449}" dt="2024-07-01T08:00:46.815" v="296" actId="478"/>
            <ac:spMkLst>
              <pc:docMk/>
              <pc:sldMasterMk cId="1085133804" sldId="2147483648"/>
              <pc:sldLayoutMk cId="1507723247" sldId="2147483649"/>
              <ac:spMk id="6" creationId="{E57CEC75-84F7-264B-80B7-F914C209423C}"/>
            </ac:spMkLst>
          </pc:spChg>
        </pc:sldLayoutChg>
        <pc:sldLayoutChg chg="delSp modSp mod">
          <pc:chgData name="Li Zhang" userId="cb434a129f5f4335" providerId="LiveId" clId="{0CA6D3A4-18BF-064E-BE97-27F4A671F449}" dt="2024-07-01T08:01:06.631" v="304" actId="2711"/>
          <pc:sldLayoutMkLst>
            <pc:docMk/>
            <pc:sldMasterMk cId="1085133804" sldId="2147483648"/>
            <pc:sldLayoutMk cId="1360581524" sldId="2147483650"/>
          </pc:sldLayoutMkLst>
          <pc:spChg chg="mod">
            <ac:chgData name="Li Zhang" userId="cb434a129f5f4335" providerId="LiveId" clId="{0CA6D3A4-18BF-064E-BE97-27F4A671F449}" dt="2024-07-01T08:01:01.081" v="302" actId="2711"/>
            <ac:spMkLst>
              <pc:docMk/>
              <pc:sldMasterMk cId="1085133804" sldId="2147483648"/>
              <pc:sldLayoutMk cId="1360581524" sldId="2147483650"/>
              <ac:spMk id="2" creationId="{7FAD5E9E-02A9-AF45-9234-8F9636755FF4}"/>
            </ac:spMkLst>
          </pc:spChg>
          <pc:spChg chg="mod">
            <ac:chgData name="Li Zhang" userId="cb434a129f5f4335" providerId="LiveId" clId="{0CA6D3A4-18BF-064E-BE97-27F4A671F449}" dt="2024-07-01T08:01:06.631" v="304" actId="2711"/>
            <ac:spMkLst>
              <pc:docMk/>
              <pc:sldMasterMk cId="1085133804" sldId="2147483648"/>
              <pc:sldLayoutMk cId="1360581524" sldId="2147483650"/>
              <ac:spMk id="3" creationId="{790F1391-7066-C444-B5A5-44E60FAB6FCA}"/>
            </ac:spMkLst>
          </pc:spChg>
          <pc:spChg chg="del">
            <ac:chgData name="Li Zhang" userId="cb434a129f5f4335" providerId="LiveId" clId="{0CA6D3A4-18BF-064E-BE97-27F4A671F449}" dt="2024-07-01T08:00:42.488" v="293" actId="478"/>
            <ac:spMkLst>
              <pc:docMk/>
              <pc:sldMasterMk cId="1085133804" sldId="2147483648"/>
              <pc:sldLayoutMk cId="1360581524" sldId="2147483650"/>
              <ac:spMk id="4" creationId="{E60B0EDC-2601-5F4F-9878-59ECD408EE74}"/>
            </ac:spMkLst>
          </pc:spChg>
          <pc:spChg chg="del">
            <ac:chgData name="Li Zhang" userId="cb434a129f5f4335" providerId="LiveId" clId="{0CA6D3A4-18BF-064E-BE97-27F4A671F449}" dt="2024-07-01T08:00:31.245" v="291" actId="478"/>
            <ac:spMkLst>
              <pc:docMk/>
              <pc:sldMasterMk cId="1085133804" sldId="2147483648"/>
              <pc:sldLayoutMk cId="1360581524" sldId="2147483650"/>
              <ac:spMk id="5" creationId="{953A6828-1802-5449-81E7-65314D6B386E}"/>
            </ac:spMkLst>
          </pc:spChg>
          <pc:spChg chg="del">
            <ac:chgData name="Li Zhang" userId="cb434a129f5f4335" providerId="LiveId" clId="{0CA6D3A4-18BF-064E-BE97-27F4A671F449}" dt="2024-07-01T08:00:43.523" v="294" actId="478"/>
            <ac:spMkLst>
              <pc:docMk/>
              <pc:sldMasterMk cId="1085133804" sldId="2147483648"/>
              <pc:sldLayoutMk cId="1360581524" sldId="2147483650"/>
              <ac:spMk id="6" creationId="{17D4092C-B304-DC40-B4DB-3E46E93B8E3B}"/>
            </ac:spMkLst>
          </pc:spChg>
          <pc:picChg chg="del">
            <ac:chgData name="Li Zhang" userId="cb434a129f5f4335" providerId="LiveId" clId="{0CA6D3A4-18BF-064E-BE97-27F4A671F449}" dt="2024-07-01T08:00:52.045" v="299" actId="478"/>
            <ac:picMkLst>
              <pc:docMk/>
              <pc:sldMasterMk cId="1085133804" sldId="2147483648"/>
              <pc:sldLayoutMk cId="1360581524" sldId="2147483650"/>
              <ac:picMk id="1026" creationId="{CD21E6B3-58A1-974B-A98B-AAAEBAA946DE}"/>
            </ac:picMkLst>
          </pc:picChg>
        </pc:sldLayoutChg>
      </pc:sldMasterChg>
    </pc:docChg>
  </pc:docChgLst>
  <pc:docChgLst>
    <pc:chgData name="Li Zhang" userId="cb434a129f5f4335" providerId="LiveId" clId="{EFD0535A-E639-B74E-A79F-CC6C423336B2}"/>
    <pc:docChg chg="undo custSel addSld delSld modSld">
      <pc:chgData name="Li Zhang" userId="cb434a129f5f4335" providerId="LiveId" clId="{EFD0535A-E639-B74E-A79F-CC6C423336B2}" dt="2024-07-09T00:58:46.964" v="13903" actId="20577"/>
      <pc:docMkLst>
        <pc:docMk/>
      </pc:docMkLst>
      <pc:sldChg chg="delSp modSp mod">
        <pc:chgData name="Li Zhang" userId="cb434a129f5f4335" providerId="LiveId" clId="{EFD0535A-E639-B74E-A79F-CC6C423336B2}" dt="2024-07-08T02:20:28.542" v="88" actId="1076"/>
        <pc:sldMkLst>
          <pc:docMk/>
          <pc:sldMk cId="2134968128" sldId="256"/>
        </pc:sldMkLst>
        <pc:spChg chg="mod">
          <ac:chgData name="Li Zhang" userId="cb434a129f5f4335" providerId="LiveId" clId="{EFD0535A-E639-B74E-A79F-CC6C423336B2}" dt="2024-07-08T02:20:10.640" v="52" actId="1076"/>
          <ac:spMkLst>
            <pc:docMk/>
            <pc:sldMk cId="2134968128" sldId="256"/>
            <ac:spMk id="2" creationId="{1180A5DE-636F-8944-BBEE-C5062F34EEC7}"/>
          </ac:spMkLst>
        </pc:spChg>
        <pc:spChg chg="mod">
          <ac:chgData name="Li Zhang" userId="cb434a129f5f4335" providerId="LiveId" clId="{EFD0535A-E639-B74E-A79F-CC6C423336B2}" dt="2024-07-08T02:20:28.542" v="88" actId="1076"/>
          <ac:spMkLst>
            <pc:docMk/>
            <pc:sldMk cId="2134968128" sldId="256"/>
            <ac:spMk id="3" creationId="{E33EDA98-B8B0-1446-AB81-D45EDEA06D66}"/>
          </ac:spMkLst>
        </pc:spChg>
        <pc:spChg chg="mod">
          <ac:chgData name="Li Zhang" userId="cb434a129f5f4335" providerId="LiveId" clId="{EFD0535A-E639-B74E-A79F-CC6C423336B2}" dt="2024-07-08T02:20:24.017" v="87" actId="20577"/>
          <ac:spMkLst>
            <pc:docMk/>
            <pc:sldMk cId="2134968128" sldId="256"/>
            <ac:spMk id="9" creationId="{F3A01200-4FD5-9145-A47B-2E1D72A2A0FF}"/>
          </ac:spMkLst>
        </pc:spChg>
        <pc:picChg chg="mod">
          <ac:chgData name="Li Zhang" userId="cb434a129f5f4335" providerId="LiveId" clId="{EFD0535A-E639-B74E-A79F-CC6C423336B2}" dt="2024-07-08T02:20:07.110" v="51" actId="1076"/>
          <ac:picMkLst>
            <pc:docMk/>
            <pc:sldMk cId="2134968128" sldId="256"/>
            <ac:picMk id="8" creationId="{878D85DA-21A3-F84D-A139-2CCC989F32A1}"/>
          </ac:picMkLst>
        </pc:picChg>
        <pc:picChg chg="del">
          <ac:chgData name="Li Zhang" userId="cb434a129f5f4335" providerId="LiveId" clId="{EFD0535A-E639-B74E-A79F-CC6C423336B2}" dt="2024-07-08T02:19:51.774" v="48" actId="478"/>
          <ac:picMkLst>
            <pc:docMk/>
            <pc:sldMk cId="2134968128" sldId="256"/>
            <ac:picMk id="10" creationId="{4C8ABFA5-3188-BC43-95B8-FBE1944989E8}"/>
          </ac:picMkLst>
        </pc:picChg>
        <pc:picChg chg="del">
          <ac:chgData name="Li Zhang" userId="cb434a129f5f4335" providerId="LiveId" clId="{EFD0535A-E639-B74E-A79F-CC6C423336B2}" dt="2024-07-08T02:19:52.266" v="49" actId="478"/>
          <ac:picMkLst>
            <pc:docMk/>
            <pc:sldMk cId="2134968128" sldId="256"/>
            <ac:picMk id="1026" creationId="{713B0511-9AC8-6147-8293-69EF6929C804}"/>
          </ac:picMkLst>
        </pc:picChg>
      </pc:sldChg>
      <pc:sldChg chg="del">
        <pc:chgData name="Li Zhang" userId="cb434a129f5f4335" providerId="LiveId" clId="{EFD0535A-E639-B74E-A79F-CC6C423336B2}" dt="2024-07-08T07:56:21.372" v="11063" actId="2696"/>
        <pc:sldMkLst>
          <pc:docMk/>
          <pc:sldMk cId="422018672" sldId="299"/>
        </pc:sldMkLst>
      </pc:sldChg>
      <pc:sldChg chg="del">
        <pc:chgData name="Li Zhang" userId="cb434a129f5f4335" providerId="LiveId" clId="{EFD0535A-E639-B74E-A79F-CC6C423336B2}" dt="2024-07-08T07:56:21.843" v="11064" actId="2696"/>
        <pc:sldMkLst>
          <pc:docMk/>
          <pc:sldMk cId="2129995749" sldId="312"/>
        </pc:sldMkLst>
      </pc:sldChg>
      <pc:sldChg chg="del">
        <pc:chgData name="Li Zhang" userId="cb434a129f5f4335" providerId="LiveId" clId="{EFD0535A-E639-B74E-A79F-CC6C423336B2}" dt="2024-07-08T07:56:10.988" v="11014" actId="2696"/>
        <pc:sldMkLst>
          <pc:docMk/>
          <pc:sldMk cId="1734619480" sldId="323"/>
        </pc:sldMkLst>
      </pc:sldChg>
      <pc:sldChg chg="del">
        <pc:chgData name="Li Zhang" userId="cb434a129f5f4335" providerId="LiveId" clId="{EFD0535A-E639-B74E-A79F-CC6C423336B2}" dt="2024-07-08T07:56:11.122" v="11015" actId="2696"/>
        <pc:sldMkLst>
          <pc:docMk/>
          <pc:sldMk cId="3221718845" sldId="324"/>
        </pc:sldMkLst>
      </pc:sldChg>
      <pc:sldChg chg="del">
        <pc:chgData name="Li Zhang" userId="cb434a129f5f4335" providerId="LiveId" clId="{EFD0535A-E639-B74E-A79F-CC6C423336B2}" dt="2024-07-08T07:56:11.638" v="11018" actId="2696"/>
        <pc:sldMkLst>
          <pc:docMk/>
          <pc:sldMk cId="1889258131" sldId="326"/>
        </pc:sldMkLst>
      </pc:sldChg>
      <pc:sldChg chg="del">
        <pc:chgData name="Li Zhang" userId="cb434a129f5f4335" providerId="LiveId" clId="{EFD0535A-E639-B74E-A79F-CC6C423336B2}" dt="2024-07-08T07:56:20.189" v="11059" actId="2696"/>
        <pc:sldMkLst>
          <pc:docMk/>
          <pc:sldMk cId="252668298" sldId="329"/>
        </pc:sldMkLst>
      </pc:sldChg>
      <pc:sldChg chg="del">
        <pc:chgData name="Li Zhang" userId="cb434a129f5f4335" providerId="LiveId" clId="{EFD0535A-E639-B74E-A79F-CC6C423336B2}" dt="2024-07-08T07:56:20.633" v="11061" actId="2696"/>
        <pc:sldMkLst>
          <pc:docMk/>
          <pc:sldMk cId="2972650849" sldId="330"/>
        </pc:sldMkLst>
      </pc:sldChg>
      <pc:sldChg chg="del">
        <pc:chgData name="Li Zhang" userId="cb434a129f5f4335" providerId="LiveId" clId="{EFD0535A-E639-B74E-A79F-CC6C423336B2}" dt="2024-07-08T07:56:20.400" v="11060" actId="2696"/>
        <pc:sldMkLst>
          <pc:docMk/>
          <pc:sldMk cId="2100361911" sldId="336"/>
        </pc:sldMkLst>
      </pc:sldChg>
      <pc:sldChg chg="del">
        <pc:chgData name="Li Zhang" userId="cb434a129f5f4335" providerId="LiveId" clId="{EFD0535A-E639-B74E-A79F-CC6C423336B2}" dt="2024-07-08T07:56:10.333" v="11013" actId="2696"/>
        <pc:sldMkLst>
          <pc:docMk/>
          <pc:sldMk cId="1651159263" sldId="337"/>
        </pc:sldMkLst>
      </pc:sldChg>
      <pc:sldChg chg="del">
        <pc:chgData name="Li Zhang" userId="cb434a129f5f4335" providerId="LiveId" clId="{EFD0535A-E639-B74E-A79F-CC6C423336B2}" dt="2024-07-08T07:56:11.483" v="11017" actId="2696"/>
        <pc:sldMkLst>
          <pc:docMk/>
          <pc:sldMk cId="2221308868" sldId="339"/>
        </pc:sldMkLst>
      </pc:sldChg>
      <pc:sldChg chg="del">
        <pc:chgData name="Li Zhang" userId="cb434a129f5f4335" providerId="LiveId" clId="{EFD0535A-E639-B74E-A79F-CC6C423336B2}" dt="2024-07-08T07:56:11.332" v="11016" actId="2696"/>
        <pc:sldMkLst>
          <pc:docMk/>
          <pc:sldMk cId="3587049808" sldId="340"/>
        </pc:sldMkLst>
      </pc:sldChg>
      <pc:sldChg chg="del">
        <pc:chgData name="Li Zhang" userId="cb434a129f5f4335" providerId="LiveId" clId="{EFD0535A-E639-B74E-A79F-CC6C423336B2}" dt="2024-07-08T07:56:11.785" v="11019" actId="2696"/>
        <pc:sldMkLst>
          <pc:docMk/>
          <pc:sldMk cId="1333841989" sldId="341"/>
        </pc:sldMkLst>
      </pc:sldChg>
      <pc:sldChg chg="del">
        <pc:chgData name="Li Zhang" userId="cb434a129f5f4335" providerId="LiveId" clId="{EFD0535A-E639-B74E-A79F-CC6C423336B2}" dt="2024-07-08T07:56:12.301" v="11022" actId="2696"/>
        <pc:sldMkLst>
          <pc:docMk/>
          <pc:sldMk cId="3884230719" sldId="342"/>
        </pc:sldMkLst>
      </pc:sldChg>
      <pc:sldChg chg="del">
        <pc:chgData name="Li Zhang" userId="cb434a129f5f4335" providerId="LiveId" clId="{EFD0535A-E639-B74E-A79F-CC6C423336B2}" dt="2024-07-08T07:56:12.481" v="11023" actId="2696"/>
        <pc:sldMkLst>
          <pc:docMk/>
          <pc:sldMk cId="431350412" sldId="343"/>
        </pc:sldMkLst>
      </pc:sldChg>
      <pc:sldChg chg="del">
        <pc:chgData name="Li Zhang" userId="cb434a129f5f4335" providerId="LiveId" clId="{EFD0535A-E639-B74E-A79F-CC6C423336B2}" dt="2024-07-08T07:56:12.109" v="11021" actId="2696"/>
        <pc:sldMkLst>
          <pc:docMk/>
          <pc:sldMk cId="428890344" sldId="344"/>
        </pc:sldMkLst>
      </pc:sldChg>
      <pc:sldChg chg="del">
        <pc:chgData name="Li Zhang" userId="cb434a129f5f4335" providerId="LiveId" clId="{EFD0535A-E639-B74E-A79F-CC6C423336B2}" dt="2024-07-08T07:56:12.799" v="11025" actId="2696"/>
        <pc:sldMkLst>
          <pc:docMk/>
          <pc:sldMk cId="3972135023" sldId="345"/>
        </pc:sldMkLst>
      </pc:sldChg>
      <pc:sldChg chg="del">
        <pc:chgData name="Li Zhang" userId="cb434a129f5f4335" providerId="LiveId" clId="{EFD0535A-E639-B74E-A79F-CC6C423336B2}" dt="2024-07-08T07:56:12.625" v="11024" actId="2696"/>
        <pc:sldMkLst>
          <pc:docMk/>
          <pc:sldMk cId="1521671504" sldId="347"/>
        </pc:sldMkLst>
      </pc:sldChg>
      <pc:sldChg chg="del">
        <pc:chgData name="Li Zhang" userId="cb434a129f5f4335" providerId="LiveId" clId="{EFD0535A-E639-B74E-A79F-CC6C423336B2}" dt="2024-07-08T07:56:12.985" v="11026" actId="2696"/>
        <pc:sldMkLst>
          <pc:docMk/>
          <pc:sldMk cId="972348780" sldId="348"/>
        </pc:sldMkLst>
      </pc:sldChg>
      <pc:sldChg chg="del">
        <pc:chgData name="Li Zhang" userId="cb434a129f5f4335" providerId="LiveId" clId="{EFD0535A-E639-B74E-A79F-CC6C423336B2}" dt="2024-07-08T07:56:13.171" v="11027" actId="2696"/>
        <pc:sldMkLst>
          <pc:docMk/>
          <pc:sldMk cId="306528108" sldId="349"/>
        </pc:sldMkLst>
      </pc:sldChg>
      <pc:sldChg chg="del">
        <pc:chgData name="Li Zhang" userId="cb434a129f5f4335" providerId="LiveId" clId="{EFD0535A-E639-B74E-A79F-CC6C423336B2}" dt="2024-07-08T07:56:13.288" v="11028" actId="2696"/>
        <pc:sldMkLst>
          <pc:docMk/>
          <pc:sldMk cId="3279139913" sldId="350"/>
        </pc:sldMkLst>
      </pc:sldChg>
      <pc:sldChg chg="del">
        <pc:chgData name="Li Zhang" userId="cb434a129f5f4335" providerId="LiveId" clId="{EFD0535A-E639-B74E-A79F-CC6C423336B2}" dt="2024-07-08T07:56:14.006" v="11032" actId="2696"/>
        <pc:sldMkLst>
          <pc:docMk/>
          <pc:sldMk cId="2731679275" sldId="351"/>
        </pc:sldMkLst>
      </pc:sldChg>
      <pc:sldChg chg="del">
        <pc:chgData name="Li Zhang" userId="cb434a129f5f4335" providerId="LiveId" clId="{EFD0535A-E639-B74E-A79F-CC6C423336B2}" dt="2024-07-08T07:56:13.825" v="11031" actId="2696"/>
        <pc:sldMkLst>
          <pc:docMk/>
          <pc:sldMk cId="1528472859" sldId="353"/>
        </pc:sldMkLst>
      </pc:sldChg>
      <pc:sldChg chg="del">
        <pc:chgData name="Li Zhang" userId="cb434a129f5f4335" providerId="LiveId" clId="{EFD0535A-E639-B74E-A79F-CC6C423336B2}" dt="2024-07-08T07:56:13.669" v="11030" actId="2696"/>
        <pc:sldMkLst>
          <pc:docMk/>
          <pc:sldMk cId="3998863331" sldId="354"/>
        </pc:sldMkLst>
      </pc:sldChg>
      <pc:sldChg chg="del">
        <pc:chgData name="Li Zhang" userId="cb434a129f5f4335" providerId="LiveId" clId="{EFD0535A-E639-B74E-A79F-CC6C423336B2}" dt="2024-07-08T07:56:14.209" v="11033" actId="2696"/>
        <pc:sldMkLst>
          <pc:docMk/>
          <pc:sldMk cId="2506708383" sldId="356"/>
        </pc:sldMkLst>
      </pc:sldChg>
      <pc:sldChg chg="del">
        <pc:chgData name="Li Zhang" userId="cb434a129f5f4335" providerId="LiveId" clId="{EFD0535A-E639-B74E-A79F-CC6C423336B2}" dt="2024-07-08T07:56:13.470" v="11029" actId="2696"/>
        <pc:sldMkLst>
          <pc:docMk/>
          <pc:sldMk cId="4273220110" sldId="357"/>
        </pc:sldMkLst>
      </pc:sldChg>
      <pc:sldChg chg="del">
        <pc:chgData name="Li Zhang" userId="cb434a129f5f4335" providerId="LiveId" clId="{EFD0535A-E639-B74E-A79F-CC6C423336B2}" dt="2024-07-08T07:56:14.549" v="11035" actId="2696"/>
        <pc:sldMkLst>
          <pc:docMk/>
          <pc:sldMk cId="1812045181" sldId="358"/>
        </pc:sldMkLst>
      </pc:sldChg>
      <pc:sldChg chg="del">
        <pc:chgData name="Li Zhang" userId="cb434a129f5f4335" providerId="LiveId" clId="{EFD0535A-E639-B74E-A79F-CC6C423336B2}" dt="2024-07-08T07:56:14.958" v="11037" actId="2696"/>
        <pc:sldMkLst>
          <pc:docMk/>
          <pc:sldMk cId="2493600627" sldId="359"/>
        </pc:sldMkLst>
      </pc:sldChg>
      <pc:sldChg chg="del">
        <pc:chgData name="Li Zhang" userId="cb434a129f5f4335" providerId="LiveId" clId="{EFD0535A-E639-B74E-A79F-CC6C423336B2}" dt="2024-07-08T07:56:16.519" v="11044" actId="2696"/>
        <pc:sldMkLst>
          <pc:docMk/>
          <pc:sldMk cId="3159691724" sldId="360"/>
        </pc:sldMkLst>
      </pc:sldChg>
      <pc:sldChg chg="del">
        <pc:chgData name="Li Zhang" userId="cb434a129f5f4335" providerId="LiveId" clId="{EFD0535A-E639-B74E-A79F-CC6C423336B2}" dt="2024-07-08T07:56:14.768" v="11036" actId="2696"/>
        <pc:sldMkLst>
          <pc:docMk/>
          <pc:sldMk cId="686279756" sldId="361"/>
        </pc:sldMkLst>
      </pc:sldChg>
      <pc:sldChg chg="del">
        <pc:chgData name="Li Zhang" userId="cb434a129f5f4335" providerId="LiveId" clId="{EFD0535A-E639-B74E-A79F-CC6C423336B2}" dt="2024-07-08T07:56:17.454" v="11049" actId="2696"/>
        <pc:sldMkLst>
          <pc:docMk/>
          <pc:sldMk cId="312911715" sldId="362"/>
        </pc:sldMkLst>
      </pc:sldChg>
      <pc:sldChg chg="del">
        <pc:chgData name="Li Zhang" userId="cb434a129f5f4335" providerId="LiveId" clId="{EFD0535A-E639-B74E-A79F-CC6C423336B2}" dt="2024-07-08T07:56:18.264" v="11053" actId="2696"/>
        <pc:sldMkLst>
          <pc:docMk/>
          <pc:sldMk cId="2266162629" sldId="363"/>
        </pc:sldMkLst>
      </pc:sldChg>
      <pc:sldChg chg="del">
        <pc:chgData name="Li Zhang" userId="cb434a129f5f4335" providerId="LiveId" clId="{EFD0535A-E639-B74E-A79F-CC6C423336B2}" dt="2024-07-08T07:56:18.975" v="11056" actId="2696"/>
        <pc:sldMkLst>
          <pc:docMk/>
          <pc:sldMk cId="184769797" sldId="364"/>
        </pc:sldMkLst>
      </pc:sldChg>
      <pc:sldChg chg="del">
        <pc:chgData name="Li Zhang" userId="cb434a129f5f4335" providerId="LiveId" clId="{EFD0535A-E639-B74E-A79F-CC6C423336B2}" dt="2024-07-08T07:56:15.241" v="11038" actId="2696"/>
        <pc:sldMkLst>
          <pc:docMk/>
          <pc:sldMk cId="2720388609" sldId="365"/>
        </pc:sldMkLst>
      </pc:sldChg>
      <pc:sldChg chg="del">
        <pc:chgData name="Li Zhang" userId="cb434a129f5f4335" providerId="LiveId" clId="{EFD0535A-E639-B74E-A79F-CC6C423336B2}" dt="2024-07-08T07:56:15.481" v="11039" actId="2696"/>
        <pc:sldMkLst>
          <pc:docMk/>
          <pc:sldMk cId="4141074012" sldId="366"/>
        </pc:sldMkLst>
      </pc:sldChg>
      <pc:sldChg chg="del">
        <pc:chgData name="Li Zhang" userId="cb434a129f5f4335" providerId="LiveId" clId="{EFD0535A-E639-B74E-A79F-CC6C423336B2}" dt="2024-07-08T07:56:15.692" v="11040" actId="2696"/>
        <pc:sldMkLst>
          <pc:docMk/>
          <pc:sldMk cId="790052294" sldId="367"/>
        </pc:sldMkLst>
      </pc:sldChg>
      <pc:sldChg chg="del">
        <pc:chgData name="Li Zhang" userId="cb434a129f5f4335" providerId="LiveId" clId="{EFD0535A-E639-B74E-A79F-CC6C423336B2}" dt="2024-07-08T07:56:15.864" v="11041" actId="2696"/>
        <pc:sldMkLst>
          <pc:docMk/>
          <pc:sldMk cId="3130632993" sldId="368"/>
        </pc:sldMkLst>
      </pc:sldChg>
      <pc:sldChg chg="del">
        <pc:chgData name="Li Zhang" userId="cb434a129f5f4335" providerId="LiveId" clId="{EFD0535A-E639-B74E-A79F-CC6C423336B2}" dt="2024-07-08T07:56:16.074" v="11042" actId="2696"/>
        <pc:sldMkLst>
          <pc:docMk/>
          <pc:sldMk cId="987589568" sldId="369"/>
        </pc:sldMkLst>
      </pc:sldChg>
      <pc:sldChg chg="del">
        <pc:chgData name="Li Zhang" userId="cb434a129f5f4335" providerId="LiveId" clId="{EFD0535A-E639-B74E-A79F-CC6C423336B2}" dt="2024-07-08T07:56:16.323" v="11043" actId="2696"/>
        <pc:sldMkLst>
          <pc:docMk/>
          <pc:sldMk cId="440565009" sldId="370"/>
        </pc:sldMkLst>
      </pc:sldChg>
      <pc:sldChg chg="del">
        <pc:chgData name="Li Zhang" userId="cb434a129f5f4335" providerId="LiveId" clId="{EFD0535A-E639-B74E-A79F-CC6C423336B2}" dt="2024-07-08T07:56:16.750" v="11045" actId="2696"/>
        <pc:sldMkLst>
          <pc:docMk/>
          <pc:sldMk cId="1863131097" sldId="371"/>
        </pc:sldMkLst>
      </pc:sldChg>
      <pc:sldChg chg="del">
        <pc:chgData name="Li Zhang" userId="cb434a129f5f4335" providerId="LiveId" clId="{EFD0535A-E639-B74E-A79F-CC6C423336B2}" dt="2024-07-08T07:56:17.074" v="11047" actId="2696"/>
        <pc:sldMkLst>
          <pc:docMk/>
          <pc:sldMk cId="1297634565" sldId="372"/>
        </pc:sldMkLst>
      </pc:sldChg>
      <pc:sldChg chg="del">
        <pc:chgData name="Li Zhang" userId="cb434a129f5f4335" providerId="LiveId" clId="{EFD0535A-E639-B74E-A79F-CC6C423336B2}" dt="2024-07-08T07:56:18.506" v="11054" actId="2696"/>
        <pc:sldMkLst>
          <pc:docMk/>
          <pc:sldMk cId="1116167927" sldId="373"/>
        </pc:sldMkLst>
      </pc:sldChg>
      <pc:sldChg chg="del">
        <pc:chgData name="Li Zhang" userId="cb434a129f5f4335" providerId="LiveId" clId="{EFD0535A-E639-B74E-A79F-CC6C423336B2}" dt="2024-07-08T07:56:14.373" v="11034" actId="2696"/>
        <pc:sldMkLst>
          <pc:docMk/>
          <pc:sldMk cId="171240922" sldId="374"/>
        </pc:sldMkLst>
      </pc:sldChg>
      <pc:sldChg chg="del">
        <pc:chgData name="Li Zhang" userId="cb434a129f5f4335" providerId="LiveId" clId="{EFD0535A-E639-B74E-A79F-CC6C423336B2}" dt="2024-07-08T07:56:20.906" v="11062" actId="2696"/>
        <pc:sldMkLst>
          <pc:docMk/>
          <pc:sldMk cId="1367432596" sldId="375"/>
        </pc:sldMkLst>
      </pc:sldChg>
      <pc:sldChg chg="del">
        <pc:chgData name="Li Zhang" userId="cb434a129f5f4335" providerId="LiveId" clId="{EFD0535A-E639-B74E-A79F-CC6C423336B2}" dt="2024-07-08T07:56:19.894" v="11058" actId="2696"/>
        <pc:sldMkLst>
          <pc:docMk/>
          <pc:sldMk cId="770514218" sldId="376"/>
        </pc:sldMkLst>
      </pc:sldChg>
      <pc:sldChg chg="del">
        <pc:chgData name="Li Zhang" userId="cb434a129f5f4335" providerId="LiveId" clId="{EFD0535A-E639-B74E-A79F-CC6C423336B2}" dt="2024-07-08T07:56:17.887" v="11051" actId="2696"/>
        <pc:sldMkLst>
          <pc:docMk/>
          <pc:sldMk cId="2390017748" sldId="377"/>
        </pc:sldMkLst>
      </pc:sldChg>
      <pc:sldChg chg="del">
        <pc:chgData name="Li Zhang" userId="cb434a129f5f4335" providerId="LiveId" clId="{EFD0535A-E639-B74E-A79F-CC6C423336B2}" dt="2024-07-08T07:56:11.963" v="11020" actId="2696"/>
        <pc:sldMkLst>
          <pc:docMk/>
          <pc:sldMk cId="2826997588" sldId="378"/>
        </pc:sldMkLst>
      </pc:sldChg>
      <pc:sldChg chg="del">
        <pc:chgData name="Li Zhang" userId="cb434a129f5f4335" providerId="LiveId" clId="{EFD0535A-E639-B74E-A79F-CC6C423336B2}" dt="2024-07-08T07:56:16.936" v="11046" actId="2696"/>
        <pc:sldMkLst>
          <pc:docMk/>
          <pc:sldMk cId="2526904428" sldId="379"/>
        </pc:sldMkLst>
      </pc:sldChg>
      <pc:sldChg chg="del">
        <pc:chgData name="Li Zhang" userId="cb434a129f5f4335" providerId="LiveId" clId="{EFD0535A-E639-B74E-A79F-CC6C423336B2}" dt="2024-07-08T07:56:17.305" v="11048" actId="2696"/>
        <pc:sldMkLst>
          <pc:docMk/>
          <pc:sldMk cId="3222996650" sldId="380"/>
        </pc:sldMkLst>
      </pc:sldChg>
      <pc:sldChg chg="del">
        <pc:chgData name="Li Zhang" userId="cb434a129f5f4335" providerId="LiveId" clId="{EFD0535A-E639-B74E-A79F-CC6C423336B2}" dt="2024-07-08T07:56:18.018" v="11052" actId="2696"/>
        <pc:sldMkLst>
          <pc:docMk/>
          <pc:sldMk cId="604739910" sldId="381"/>
        </pc:sldMkLst>
      </pc:sldChg>
      <pc:sldChg chg="del">
        <pc:chgData name="Li Zhang" userId="cb434a129f5f4335" providerId="LiveId" clId="{EFD0535A-E639-B74E-A79F-CC6C423336B2}" dt="2024-07-08T07:56:17.627" v="11050" actId="2696"/>
        <pc:sldMkLst>
          <pc:docMk/>
          <pc:sldMk cId="4256803302" sldId="382"/>
        </pc:sldMkLst>
      </pc:sldChg>
      <pc:sldChg chg="del">
        <pc:chgData name="Li Zhang" userId="cb434a129f5f4335" providerId="LiveId" clId="{EFD0535A-E639-B74E-A79F-CC6C423336B2}" dt="2024-07-08T07:56:18.779" v="11055" actId="2696"/>
        <pc:sldMkLst>
          <pc:docMk/>
          <pc:sldMk cId="3336921422" sldId="383"/>
        </pc:sldMkLst>
      </pc:sldChg>
      <pc:sldChg chg="del">
        <pc:chgData name="Li Zhang" userId="cb434a129f5f4335" providerId="LiveId" clId="{EFD0535A-E639-B74E-A79F-CC6C423336B2}" dt="2024-07-08T07:56:19.240" v="11057" actId="2696"/>
        <pc:sldMkLst>
          <pc:docMk/>
          <pc:sldMk cId="3295887951" sldId="384"/>
        </pc:sldMkLst>
      </pc:sldChg>
      <pc:sldChg chg="addSp delSp modSp new del mod">
        <pc:chgData name="Li Zhang" userId="cb434a129f5f4335" providerId="LiveId" clId="{EFD0535A-E639-B74E-A79F-CC6C423336B2}" dt="2024-07-08T07:56:24.342" v="11065" actId="2696"/>
        <pc:sldMkLst>
          <pc:docMk/>
          <pc:sldMk cId="2297493944" sldId="385"/>
        </pc:sldMkLst>
        <pc:spChg chg="mod">
          <ac:chgData name="Li Zhang" userId="cb434a129f5f4335" providerId="LiveId" clId="{EFD0535A-E639-B74E-A79F-CC6C423336B2}" dt="2024-07-08T02:20:59.908" v="119" actId="20577"/>
          <ac:spMkLst>
            <pc:docMk/>
            <pc:sldMk cId="2297493944" sldId="385"/>
            <ac:spMk id="2" creationId="{2E3A2D7B-C705-B348-AA23-80558404F6DD}"/>
          </ac:spMkLst>
        </pc:spChg>
        <pc:spChg chg="mod">
          <ac:chgData name="Li Zhang" userId="cb434a129f5f4335" providerId="LiveId" clId="{EFD0535A-E639-B74E-A79F-CC6C423336B2}" dt="2024-07-08T02:22:48.561" v="317" actId="1076"/>
          <ac:spMkLst>
            <pc:docMk/>
            <pc:sldMk cId="2297493944" sldId="385"/>
            <ac:spMk id="3" creationId="{7B08DEFD-5167-CC42-9937-1103F8775291}"/>
          </ac:spMkLst>
        </pc:spChg>
        <pc:spChg chg="add del mod">
          <ac:chgData name="Li Zhang" userId="cb434a129f5f4335" providerId="LiveId" clId="{EFD0535A-E639-B74E-A79F-CC6C423336B2}" dt="2024-07-08T02:23:52.702" v="375" actId="478"/>
          <ac:spMkLst>
            <pc:docMk/>
            <pc:sldMk cId="2297493944" sldId="385"/>
            <ac:spMk id="11" creationId="{E3FE57FA-A55E-4F4D-82B2-64143605CB44}"/>
          </ac:spMkLst>
        </pc:spChg>
        <pc:picChg chg="add del mod">
          <ac:chgData name="Li Zhang" userId="cb434a129f5f4335" providerId="LiveId" clId="{EFD0535A-E639-B74E-A79F-CC6C423336B2}" dt="2024-07-08T02:23:18.608" v="324" actId="478"/>
          <ac:picMkLst>
            <pc:docMk/>
            <pc:sldMk cId="2297493944" sldId="385"/>
            <ac:picMk id="4" creationId="{F2D13C07-9EC2-544F-B24A-607FC2188A56}"/>
          </ac:picMkLst>
        </pc:picChg>
        <pc:picChg chg="add mod">
          <ac:chgData name="Li Zhang" userId="cb434a129f5f4335" providerId="LiveId" clId="{EFD0535A-E639-B74E-A79F-CC6C423336B2}" dt="2024-07-08T02:23:39.752" v="374" actId="1076"/>
          <ac:picMkLst>
            <pc:docMk/>
            <pc:sldMk cId="2297493944" sldId="385"/>
            <ac:picMk id="5" creationId="{86EF61B8-30FD-0641-927A-E0D43B25547F}"/>
          </ac:picMkLst>
        </pc:picChg>
        <pc:picChg chg="add del mod">
          <ac:chgData name="Li Zhang" userId="cb434a129f5f4335" providerId="LiveId" clId="{EFD0535A-E639-B74E-A79F-CC6C423336B2}" dt="2024-07-08T02:23:19.296" v="325" actId="478"/>
          <ac:picMkLst>
            <pc:docMk/>
            <pc:sldMk cId="2297493944" sldId="385"/>
            <ac:picMk id="12" creationId="{A24A7E4B-E1B8-2645-9D06-AA2D45D971BA}"/>
          </ac:picMkLst>
        </pc:picChg>
        <pc:picChg chg="add mod">
          <ac:chgData name="Li Zhang" userId="cb434a129f5f4335" providerId="LiveId" clId="{EFD0535A-E639-B74E-A79F-CC6C423336B2}" dt="2024-07-08T02:23:38.602" v="373" actId="1076"/>
          <ac:picMkLst>
            <pc:docMk/>
            <pc:sldMk cId="2297493944" sldId="385"/>
            <ac:picMk id="13" creationId="{066F22D4-3873-E544-BFD1-DA14C6570307}"/>
          </ac:picMkLst>
        </pc:picChg>
        <pc:picChg chg="add mod">
          <ac:chgData name="Li Zhang" userId="cb434a129f5f4335" providerId="LiveId" clId="{EFD0535A-E639-B74E-A79F-CC6C423336B2}" dt="2024-07-08T02:23:38.602" v="373" actId="1076"/>
          <ac:picMkLst>
            <pc:docMk/>
            <pc:sldMk cId="2297493944" sldId="385"/>
            <ac:picMk id="14" creationId="{6063F8C3-3B0D-CA44-8282-803C0ED1CF53}"/>
          </ac:picMkLst>
        </pc:picChg>
        <pc:picChg chg="add mod">
          <ac:chgData name="Li Zhang" userId="cb434a129f5f4335" providerId="LiveId" clId="{EFD0535A-E639-B74E-A79F-CC6C423336B2}" dt="2024-07-08T02:23:38.602" v="373" actId="1076"/>
          <ac:picMkLst>
            <pc:docMk/>
            <pc:sldMk cId="2297493944" sldId="385"/>
            <ac:picMk id="15" creationId="{4C176FC8-7909-B545-967D-72B157AA0132}"/>
          </ac:picMkLst>
        </pc:picChg>
        <pc:cxnChg chg="add del mod">
          <ac:chgData name="Li Zhang" userId="cb434a129f5f4335" providerId="LiveId" clId="{EFD0535A-E639-B74E-A79F-CC6C423336B2}" dt="2024-07-08T02:21:58.164" v="241" actId="478"/>
          <ac:cxnSpMkLst>
            <pc:docMk/>
            <pc:sldMk cId="2297493944" sldId="385"/>
            <ac:cxnSpMk id="6" creationId="{64A1DDEC-2A88-C649-A640-05F7A081DF93}"/>
          </ac:cxnSpMkLst>
        </pc:cxnChg>
        <pc:cxnChg chg="add del mod">
          <ac:chgData name="Li Zhang" userId="cb434a129f5f4335" providerId="LiveId" clId="{EFD0535A-E639-B74E-A79F-CC6C423336B2}" dt="2024-07-08T02:21:58.164" v="241" actId="478"/>
          <ac:cxnSpMkLst>
            <pc:docMk/>
            <pc:sldMk cId="2297493944" sldId="385"/>
            <ac:cxnSpMk id="7" creationId="{26908B8D-47B5-124D-A958-5EDDD7ACFF24}"/>
          </ac:cxnSpMkLst>
        </pc:cxnChg>
        <pc:cxnChg chg="add del mod">
          <ac:chgData name="Li Zhang" userId="cb434a129f5f4335" providerId="LiveId" clId="{EFD0535A-E639-B74E-A79F-CC6C423336B2}" dt="2024-07-08T02:21:58.164" v="241" actId="478"/>
          <ac:cxnSpMkLst>
            <pc:docMk/>
            <pc:sldMk cId="2297493944" sldId="385"/>
            <ac:cxnSpMk id="8" creationId="{E9D549C0-945D-A54E-AB7F-D0FAEFE516FD}"/>
          </ac:cxnSpMkLst>
        </pc:cxnChg>
        <pc:cxnChg chg="add del mod">
          <ac:chgData name="Li Zhang" userId="cb434a129f5f4335" providerId="LiveId" clId="{EFD0535A-E639-B74E-A79F-CC6C423336B2}" dt="2024-07-08T02:21:54.359" v="237" actId="478"/>
          <ac:cxnSpMkLst>
            <pc:docMk/>
            <pc:sldMk cId="2297493944" sldId="385"/>
            <ac:cxnSpMk id="9" creationId="{B75966FB-6FA2-BF40-B24F-A73CAC176EEA}"/>
          </ac:cxnSpMkLst>
        </pc:cxnChg>
        <pc:cxnChg chg="add del mod">
          <ac:chgData name="Li Zhang" userId="cb434a129f5f4335" providerId="LiveId" clId="{EFD0535A-E639-B74E-A79F-CC6C423336B2}" dt="2024-07-08T02:21:57.455" v="240" actId="478"/>
          <ac:cxnSpMkLst>
            <pc:docMk/>
            <pc:sldMk cId="2297493944" sldId="385"/>
            <ac:cxnSpMk id="10" creationId="{3163A937-1109-EC44-A518-C062B5843F51}"/>
          </ac:cxnSpMkLst>
        </pc:cxnChg>
      </pc:sldChg>
      <pc:sldChg chg="addSp delSp modSp add mod">
        <pc:chgData name="Li Zhang" userId="cb434a129f5f4335" providerId="LiveId" clId="{EFD0535A-E639-B74E-A79F-CC6C423336B2}" dt="2024-07-08T02:58:24.286" v="1314" actId="1036"/>
        <pc:sldMkLst>
          <pc:docMk/>
          <pc:sldMk cId="372437612" sldId="386"/>
        </pc:sldMkLst>
        <pc:spChg chg="mod">
          <ac:chgData name="Li Zhang" userId="cb434a129f5f4335" providerId="LiveId" clId="{EFD0535A-E639-B74E-A79F-CC6C423336B2}" dt="2024-07-08T02:24:27.376" v="395" actId="20577"/>
          <ac:spMkLst>
            <pc:docMk/>
            <pc:sldMk cId="372437612" sldId="386"/>
            <ac:spMk id="2" creationId="{2E3A2D7B-C705-B348-AA23-80558404F6DD}"/>
          </ac:spMkLst>
        </pc:spChg>
        <pc:spChg chg="mod">
          <ac:chgData name="Li Zhang" userId="cb434a129f5f4335" providerId="LiveId" clId="{EFD0535A-E639-B74E-A79F-CC6C423336B2}" dt="2024-07-08T02:53:55.978" v="917" actId="20577"/>
          <ac:spMkLst>
            <pc:docMk/>
            <pc:sldMk cId="372437612" sldId="386"/>
            <ac:spMk id="3" creationId="{7B08DEFD-5167-CC42-9937-1103F8775291}"/>
          </ac:spMkLst>
        </pc:spChg>
        <pc:spChg chg="add del mod">
          <ac:chgData name="Li Zhang" userId="cb434a129f5f4335" providerId="LiveId" clId="{EFD0535A-E639-B74E-A79F-CC6C423336B2}" dt="2024-07-08T02:53:12.669" v="890" actId="47"/>
          <ac:spMkLst>
            <pc:docMk/>
            <pc:sldMk cId="372437612" sldId="386"/>
            <ac:spMk id="6" creationId="{0765312F-331A-3646-B57F-B13B1E5C7A06}"/>
          </ac:spMkLst>
        </pc:spChg>
        <pc:spChg chg="add mod">
          <ac:chgData name="Li Zhang" userId="cb434a129f5f4335" providerId="LiveId" clId="{EFD0535A-E639-B74E-A79F-CC6C423336B2}" dt="2024-07-08T02:58:24.286" v="1314" actId="1036"/>
          <ac:spMkLst>
            <pc:docMk/>
            <pc:sldMk cId="372437612" sldId="386"/>
            <ac:spMk id="12" creationId="{0D9D5B13-6B6B-1F44-B528-C0401CF127C2}"/>
          </ac:spMkLst>
        </pc:spChg>
        <pc:graphicFrameChg chg="add mod">
          <ac:chgData name="Li Zhang" userId="cb434a129f5f4335" providerId="LiveId" clId="{EFD0535A-E639-B74E-A79F-CC6C423336B2}" dt="2024-07-08T02:54:13.942" v="918" actId="1076"/>
          <ac:graphicFrameMkLst>
            <pc:docMk/>
            <pc:sldMk cId="372437612" sldId="386"/>
            <ac:graphicFrameMk id="4" creationId="{53F94A17-2883-6F40-B468-76F164F23CF4}"/>
          </ac:graphicFrameMkLst>
        </pc:graphicFrameChg>
        <pc:picChg chg="del">
          <ac:chgData name="Li Zhang" userId="cb434a129f5f4335" providerId="LiveId" clId="{EFD0535A-E639-B74E-A79F-CC6C423336B2}" dt="2024-07-08T02:25:49.764" v="643" actId="478"/>
          <ac:picMkLst>
            <pc:docMk/>
            <pc:sldMk cId="372437612" sldId="386"/>
            <ac:picMk id="5" creationId="{86EF61B8-30FD-0641-927A-E0D43B25547F}"/>
          </ac:picMkLst>
        </pc:picChg>
        <pc:picChg chg="del">
          <ac:chgData name="Li Zhang" userId="cb434a129f5f4335" providerId="LiveId" clId="{EFD0535A-E639-B74E-A79F-CC6C423336B2}" dt="2024-07-08T02:25:51.607" v="645" actId="478"/>
          <ac:picMkLst>
            <pc:docMk/>
            <pc:sldMk cId="372437612" sldId="386"/>
            <ac:picMk id="13" creationId="{066F22D4-3873-E544-BFD1-DA14C6570307}"/>
          </ac:picMkLst>
        </pc:picChg>
        <pc:picChg chg="del">
          <ac:chgData name="Li Zhang" userId="cb434a129f5f4335" providerId="LiveId" clId="{EFD0535A-E639-B74E-A79F-CC6C423336B2}" dt="2024-07-08T02:25:50.461" v="644" actId="478"/>
          <ac:picMkLst>
            <pc:docMk/>
            <pc:sldMk cId="372437612" sldId="386"/>
            <ac:picMk id="14" creationId="{6063F8C3-3B0D-CA44-8282-803C0ED1CF53}"/>
          </ac:picMkLst>
        </pc:picChg>
        <pc:picChg chg="del">
          <ac:chgData name="Li Zhang" userId="cb434a129f5f4335" providerId="LiveId" clId="{EFD0535A-E639-B74E-A79F-CC6C423336B2}" dt="2024-07-08T02:25:52.023" v="646" actId="478"/>
          <ac:picMkLst>
            <pc:docMk/>
            <pc:sldMk cId="372437612" sldId="386"/>
            <ac:picMk id="15" creationId="{4C176FC8-7909-B545-967D-72B157AA0132}"/>
          </ac:picMkLst>
        </pc:picChg>
        <pc:picChg chg="add del mod">
          <ac:chgData name="Li Zhang" userId="cb434a129f5f4335" providerId="LiveId" clId="{EFD0535A-E639-B74E-A79F-CC6C423336B2}" dt="2024-07-08T02:27:28.901" v="658" actId="478"/>
          <ac:picMkLst>
            <pc:docMk/>
            <pc:sldMk cId="372437612" sldId="386"/>
            <ac:picMk id="1026" creationId="{2890A891-7C8A-3F45-89EB-C519E7C61BC2}"/>
          </ac:picMkLst>
        </pc:picChg>
        <pc:picChg chg="add mod">
          <ac:chgData name="Li Zhang" userId="cb434a129f5f4335" providerId="LiveId" clId="{EFD0535A-E639-B74E-A79F-CC6C423336B2}" dt="2024-07-08T02:52:43.708" v="885" actId="1035"/>
          <ac:picMkLst>
            <pc:docMk/>
            <pc:sldMk cId="372437612" sldId="386"/>
            <ac:picMk id="1028" creationId="{F32B4104-F1BC-6F40-94E1-E4952F12D069}"/>
          </ac:picMkLst>
        </pc:picChg>
      </pc:sldChg>
      <pc:sldChg chg="addSp delSp modSp add mod modAnim">
        <pc:chgData name="Li Zhang" userId="cb434a129f5f4335" providerId="LiveId" clId="{EFD0535A-E639-B74E-A79F-CC6C423336B2}" dt="2024-07-08T03:16:18.395" v="2155"/>
        <pc:sldMkLst>
          <pc:docMk/>
          <pc:sldMk cId="3447312591" sldId="387"/>
        </pc:sldMkLst>
        <pc:spChg chg="mod">
          <ac:chgData name="Li Zhang" userId="cb434a129f5f4335" providerId="LiveId" clId="{EFD0535A-E639-B74E-A79F-CC6C423336B2}" dt="2024-07-08T03:11:30.154" v="1887" actId="20577"/>
          <ac:spMkLst>
            <pc:docMk/>
            <pc:sldMk cId="3447312591" sldId="387"/>
            <ac:spMk id="2" creationId="{2E3A2D7B-C705-B348-AA23-80558404F6DD}"/>
          </ac:spMkLst>
        </pc:spChg>
        <pc:spChg chg="mod">
          <ac:chgData name="Li Zhang" userId="cb434a129f5f4335" providerId="LiveId" clId="{EFD0535A-E639-B74E-A79F-CC6C423336B2}" dt="2024-07-08T03:15:15.436" v="2036" actId="20577"/>
          <ac:spMkLst>
            <pc:docMk/>
            <pc:sldMk cId="3447312591" sldId="387"/>
            <ac:spMk id="3" creationId="{7B08DEFD-5167-CC42-9937-1103F8775291}"/>
          </ac:spMkLst>
        </pc:spChg>
        <pc:spChg chg="add del">
          <ac:chgData name="Li Zhang" userId="cb434a129f5f4335" providerId="LiveId" clId="{EFD0535A-E639-B74E-A79F-CC6C423336B2}" dt="2024-07-08T03:09:13.069" v="1824" actId="478"/>
          <ac:spMkLst>
            <pc:docMk/>
            <pc:sldMk cId="3447312591" sldId="387"/>
            <ac:spMk id="5" creationId="{E48855E4-21BD-6C4F-B72B-1ACCA0177FD3}"/>
          </ac:spMkLst>
        </pc:spChg>
        <pc:spChg chg="mod">
          <ac:chgData name="Li Zhang" userId="cb434a129f5f4335" providerId="LiveId" clId="{EFD0535A-E639-B74E-A79F-CC6C423336B2}" dt="2024-07-08T03:15:23.529" v="2071" actId="1036"/>
          <ac:spMkLst>
            <pc:docMk/>
            <pc:sldMk cId="3447312591" sldId="387"/>
            <ac:spMk id="6" creationId="{0765312F-331A-3646-B57F-B13B1E5C7A06}"/>
          </ac:spMkLst>
        </pc:spChg>
        <pc:spChg chg="add del mod">
          <ac:chgData name="Li Zhang" userId="cb434a129f5f4335" providerId="LiveId" clId="{EFD0535A-E639-B74E-A79F-CC6C423336B2}" dt="2024-07-08T03:05:19.907" v="1519" actId="478"/>
          <ac:spMkLst>
            <pc:docMk/>
            <pc:sldMk cId="3447312591" sldId="387"/>
            <ac:spMk id="14" creationId="{BE136F21-0C40-CA48-9AED-F8F7E4F6161D}"/>
          </ac:spMkLst>
        </pc:spChg>
        <pc:spChg chg="add mod">
          <ac:chgData name="Li Zhang" userId="cb434a129f5f4335" providerId="LiveId" clId="{EFD0535A-E639-B74E-A79F-CC6C423336B2}" dt="2024-07-08T03:16:03.795" v="2154" actId="1076"/>
          <ac:spMkLst>
            <pc:docMk/>
            <pc:sldMk cId="3447312591" sldId="387"/>
            <ac:spMk id="16" creationId="{EE35FFC2-5A4D-C541-8D68-1E449DF431F3}"/>
          </ac:spMkLst>
        </pc:spChg>
        <pc:graphicFrameChg chg="del">
          <ac:chgData name="Li Zhang" userId="cb434a129f5f4335" providerId="LiveId" clId="{EFD0535A-E639-B74E-A79F-CC6C423336B2}" dt="2024-07-08T02:54:22.962" v="921" actId="478"/>
          <ac:graphicFrameMkLst>
            <pc:docMk/>
            <pc:sldMk cId="3447312591" sldId="387"/>
            <ac:graphicFrameMk id="4" creationId="{53F94A17-2883-6F40-B468-76F164F23CF4}"/>
          </ac:graphicFrameMkLst>
        </pc:graphicFrameChg>
        <pc:picChg chg="add mod">
          <ac:chgData name="Li Zhang" userId="cb434a129f5f4335" providerId="LiveId" clId="{EFD0535A-E639-B74E-A79F-CC6C423336B2}" dt="2024-07-08T03:15:23.529" v="2071" actId="1036"/>
          <ac:picMkLst>
            <pc:docMk/>
            <pc:sldMk cId="3447312591" sldId="387"/>
            <ac:picMk id="8" creationId="{9579083F-9990-CA41-9E90-706A849D600A}"/>
          </ac:picMkLst>
        </pc:picChg>
        <pc:picChg chg="add del mod">
          <ac:chgData name="Li Zhang" userId="cb434a129f5f4335" providerId="LiveId" clId="{EFD0535A-E639-B74E-A79F-CC6C423336B2}" dt="2024-07-08T03:01:54.559" v="1323" actId="478"/>
          <ac:picMkLst>
            <pc:docMk/>
            <pc:sldMk cId="3447312591" sldId="387"/>
            <ac:picMk id="10" creationId="{6C80DF02-AF13-5A42-B94E-7EDCC21DEBA5}"/>
          </ac:picMkLst>
        </pc:picChg>
        <pc:picChg chg="add mod">
          <ac:chgData name="Li Zhang" userId="cb434a129f5f4335" providerId="LiveId" clId="{EFD0535A-E639-B74E-A79F-CC6C423336B2}" dt="2024-07-08T03:15:23.529" v="2071" actId="1036"/>
          <ac:picMkLst>
            <pc:docMk/>
            <pc:sldMk cId="3447312591" sldId="387"/>
            <ac:picMk id="12" creationId="{90992D37-4742-B14E-8461-AC283B9F2A34}"/>
          </ac:picMkLst>
        </pc:picChg>
        <pc:picChg chg="del">
          <ac:chgData name="Li Zhang" userId="cb434a129f5f4335" providerId="LiveId" clId="{EFD0535A-E639-B74E-A79F-CC6C423336B2}" dt="2024-07-08T02:54:21.710" v="920" actId="478"/>
          <ac:picMkLst>
            <pc:docMk/>
            <pc:sldMk cId="3447312591" sldId="387"/>
            <ac:picMk id="1028" creationId="{F32B4104-F1BC-6F40-94E1-E4952F12D069}"/>
          </ac:picMkLst>
        </pc:picChg>
        <pc:picChg chg="add mod">
          <ac:chgData name="Li Zhang" userId="cb434a129f5f4335" providerId="LiveId" clId="{EFD0535A-E639-B74E-A79F-CC6C423336B2}" dt="2024-07-08T03:15:23.529" v="2071" actId="1036"/>
          <ac:picMkLst>
            <pc:docMk/>
            <pc:sldMk cId="3447312591" sldId="387"/>
            <ac:picMk id="2052" creationId="{E2229417-D5FF-8C46-947F-388422D00B66}"/>
          </ac:picMkLst>
        </pc:picChg>
      </pc:sldChg>
      <pc:sldChg chg="modSp add del mod modAnim">
        <pc:chgData name="Li Zhang" userId="cb434a129f5f4335" providerId="LiveId" clId="{EFD0535A-E639-B74E-A79F-CC6C423336B2}" dt="2024-07-08T03:14:22.931" v="2008" actId="2696"/>
        <pc:sldMkLst>
          <pc:docMk/>
          <pc:sldMk cId="1351376992" sldId="388"/>
        </pc:sldMkLst>
        <pc:spChg chg="mod">
          <ac:chgData name="Li Zhang" userId="cb434a129f5f4335" providerId="LiveId" clId="{EFD0535A-E639-B74E-A79F-CC6C423336B2}" dt="2024-07-08T03:13:11.150" v="1995" actId="20577"/>
          <ac:spMkLst>
            <pc:docMk/>
            <pc:sldMk cId="1351376992" sldId="388"/>
            <ac:spMk id="2" creationId="{2E3A2D7B-C705-B348-AA23-80558404F6DD}"/>
          </ac:spMkLst>
        </pc:spChg>
      </pc:sldChg>
      <pc:sldChg chg="addSp delSp modSp add mod delAnim">
        <pc:chgData name="Li Zhang" userId="cb434a129f5f4335" providerId="LiveId" clId="{EFD0535A-E639-B74E-A79F-CC6C423336B2}" dt="2024-07-08T03:26:14.224" v="2226" actId="1076"/>
        <pc:sldMkLst>
          <pc:docMk/>
          <pc:sldMk cId="3996106748" sldId="388"/>
        </pc:sldMkLst>
        <pc:spChg chg="mod">
          <ac:chgData name="Li Zhang" userId="cb434a129f5f4335" providerId="LiveId" clId="{EFD0535A-E639-B74E-A79F-CC6C423336B2}" dt="2024-07-08T03:16:39.454" v="2186" actId="20577"/>
          <ac:spMkLst>
            <pc:docMk/>
            <pc:sldMk cId="3996106748" sldId="388"/>
            <ac:spMk id="2" creationId="{2E3A2D7B-C705-B348-AA23-80558404F6DD}"/>
          </ac:spMkLst>
        </pc:spChg>
        <pc:spChg chg="add del mod">
          <ac:chgData name="Li Zhang" userId="cb434a129f5f4335" providerId="LiveId" clId="{EFD0535A-E639-B74E-A79F-CC6C423336B2}" dt="2024-07-08T03:23:35.187" v="2207" actId="478"/>
          <ac:spMkLst>
            <pc:docMk/>
            <pc:sldMk cId="3996106748" sldId="388"/>
            <ac:spMk id="10" creationId="{4E68DFA0-5AB5-5C4A-8614-577BAED90E06}"/>
          </ac:spMkLst>
        </pc:spChg>
        <pc:spChg chg="add mod">
          <ac:chgData name="Li Zhang" userId="cb434a129f5f4335" providerId="LiveId" clId="{EFD0535A-E639-B74E-A79F-CC6C423336B2}" dt="2024-07-08T03:24:03.833" v="2214" actId="14100"/>
          <ac:spMkLst>
            <pc:docMk/>
            <pc:sldMk cId="3996106748" sldId="388"/>
            <ac:spMk id="11" creationId="{BD3F7882-326C-1E42-91F8-EFA2A5AF0E73}"/>
          </ac:spMkLst>
        </pc:spChg>
        <pc:spChg chg="del">
          <ac:chgData name="Li Zhang" userId="cb434a129f5f4335" providerId="LiveId" clId="{EFD0535A-E639-B74E-A79F-CC6C423336B2}" dt="2024-07-08T03:16:44.493" v="2187" actId="478"/>
          <ac:spMkLst>
            <pc:docMk/>
            <pc:sldMk cId="3996106748" sldId="388"/>
            <ac:spMk id="16" creationId="{EE35FFC2-5A4D-C541-8D68-1E449DF431F3}"/>
          </ac:spMkLst>
        </pc:spChg>
        <pc:picChg chg="add del mod">
          <ac:chgData name="Li Zhang" userId="cb434a129f5f4335" providerId="LiveId" clId="{EFD0535A-E639-B74E-A79F-CC6C423336B2}" dt="2024-07-08T03:22:59.492" v="2195" actId="478"/>
          <ac:picMkLst>
            <pc:docMk/>
            <pc:sldMk cId="3996106748" sldId="388"/>
            <ac:picMk id="5" creationId="{78AB287A-FC83-4B4B-A797-E50EF469552D}"/>
          </ac:picMkLst>
        </pc:picChg>
        <pc:picChg chg="add mod">
          <ac:chgData name="Li Zhang" userId="cb434a129f5f4335" providerId="LiveId" clId="{EFD0535A-E639-B74E-A79F-CC6C423336B2}" dt="2024-07-08T03:23:19.952" v="2201" actId="1076"/>
          <ac:picMkLst>
            <pc:docMk/>
            <pc:sldMk cId="3996106748" sldId="388"/>
            <ac:picMk id="9" creationId="{FD45B15C-C888-AF4A-A8D4-EA99A3BEB2A6}"/>
          </ac:picMkLst>
        </pc:picChg>
        <pc:picChg chg="del">
          <ac:chgData name="Li Zhang" userId="cb434a129f5f4335" providerId="LiveId" clId="{EFD0535A-E639-B74E-A79F-CC6C423336B2}" dt="2024-07-08T03:19:42.066" v="2188" actId="478"/>
          <ac:picMkLst>
            <pc:docMk/>
            <pc:sldMk cId="3996106748" sldId="388"/>
            <ac:picMk id="12" creationId="{90992D37-4742-B14E-8461-AC283B9F2A34}"/>
          </ac:picMkLst>
        </pc:picChg>
        <pc:picChg chg="add mod">
          <ac:chgData name="Li Zhang" userId="cb434a129f5f4335" providerId="LiveId" clId="{EFD0535A-E639-B74E-A79F-CC6C423336B2}" dt="2024-07-08T03:24:52.737" v="2216" actId="1076"/>
          <ac:picMkLst>
            <pc:docMk/>
            <pc:sldMk cId="3996106748" sldId="388"/>
            <ac:picMk id="14" creationId="{0B19FC91-E273-CB4A-A737-F5F885489018}"/>
          </ac:picMkLst>
        </pc:picChg>
        <pc:picChg chg="add del mod">
          <ac:chgData name="Li Zhang" userId="cb434a129f5f4335" providerId="LiveId" clId="{EFD0535A-E639-B74E-A79F-CC6C423336B2}" dt="2024-07-08T03:26:08.832" v="2222" actId="478"/>
          <ac:picMkLst>
            <pc:docMk/>
            <pc:sldMk cId="3996106748" sldId="388"/>
            <ac:picMk id="17" creationId="{24D00525-8941-814B-9B31-87453EC4F992}"/>
          </ac:picMkLst>
        </pc:picChg>
        <pc:picChg chg="add mod">
          <ac:chgData name="Li Zhang" userId="cb434a129f5f4335" providerId="LiveId" clId="{EFD0535A-E639-B74E-A79F-CC6C423336B2}" dt="2024-07-08T03:26:14.224" v="2226" actId="1076"/>
          <ac:picMkLst>
            <pc:docMk/>
            <pc:sldMk cId="3996106748" sldId="388"/>
            <ac:picMk id="18" creationId="{34909D4E-1A0E-AC49-9DDC-A088D55FF3DD}"/>
          </ac:picMkLst>
        </pc:picChg>
        <pc:picChg chg="del">
          <ac:chgData name="Li Zhang" userId="cb434a129f5f4335" providerId="LiveId" clId="{EFD0535A-E639-B74E-A79F-CC6C423336B2}" dt="2024-07-08T03:19:42.306" v="2189" actId="478"/>
          <ac:picMkLst>
            <pc:docMk/>
            <pc:sldMk cId="3996106748" sldId="388"/>
            <ac:picMk id="2052" creationId="{E2229417-D5FF-8C46-947F-388422D00B66}"/>
          </ac:picMkLst>
        </pc:picChg>
      </pc:sldChg>
      <pc:sldChg chg="delSp modSp add del mod delAnim modAnim">
        <pc:chgData name="Li Zhang" userId="cb434a129f5f4335" providerId="LiveId" clId="{EFD0535A-E639-B74E-A79F-CC6C423336B2}" dt="2024-07-08T03:16:30.924" v="2156" actId="2696"/>
        <pc:sldMkLst>
          <pc:docMk/>
          <pc:sldMk cId="4169408417" sldId="388"/>
        </pc:sldMkLst>
        <pc:spChg chg="mod">
          <ac:chgData name="Li Zhang" userId="cb434a129f5f4335" providerId="LiveId" clId="{EFD0535A-E639-B74E-A79F-CC6C423336B2}" dt="2024-07-08T03:14:30.133" v="2031" actId="20577"/>
          <ac:spMkLst>
            <pc:docMk/>
            <pc:sldMk cId="4169408417" sldId="388"/>
            <ac:spMk id="2" creationId="{2E3A2D7B-C705-B348-AA23-80558404F6DD}"/>
          </ac:spMkLst>
        </pc:spChg>
        <pc:picChg chg="del">
          <ac:chgData name="Li Zhang" userId="cb434a129f5f4335" providerId="LiveId" clId="{EFD0535A-E639-B74E-A79F-CC6C423336B2}" dt="2024-07-08T03:14:32.729" v="2034" actId="478"/>
          <ac:picMkLst>
            <pc:docMk/>
            <pc:sldMk cId="4169408417" sldId="388"/>
            <ac:picMk id="8" creationId="{9579083F-9990-CA41-9E90-706A849D600A}"/>
          </ac:picMkLst>
        </pc:picChg>
        <pc:picChg chg="del">
          <ac:chgData name="Li Zhang" userId="cb434a129f5f4335" providerId="LiveId" clId="{EFD0535A-E639-B74E-A79F-CC6C423336B2}" dt="2024-07-08T03:14:32.361" v="2033" actId="478"/>
          <ac:picMkLst>
            <pc:docMk/>
            <pc:sldMk cId="4169408417" sldId="388"/>
            <ac:picMk id="12" creationId="{90992D37-4742-B14E-8461-AC283B9F2A34}"/>
          </ac:picMkLst>
        </pc:picChg>
        <pc:picChg chg="del">
          <ac:chgData name="Li Zhang" userId="cb434a129f5f4335" providerId="LiveId" clId="{EFD0535A-E639-B74E-A79F-CC6C423336B2}" dt="2024-07-08T03:14:31.823" v="2032" actId="478"/>
          <ac:picMkLst>
            <pc:docMk/>
            <pc:sldMk cId="4169408417" sldId="388"/>
            <ac:picMk id="2052" creationId="{E2229417-D5FF-8C46-947F-388422D00B66}"/>
          </ac:picMkLst>
        </pc:picChg>
      </pc:sldChg>
      <pc:sldChg chg="addSp delSp modSp mod">
        <pc:chgData name="Li Zhang" userId="cb434a129f5f4335" providerId="LiveId" clId="{EFD0535A-E639-B74E-A79F-CC6C423336B2}" dt="2024-07-08T06:18:52.218" v="4106" actId="164"/>
        <pc:sldMkLst>
          <pc:docMk/>
          <pc:sldMk cId="548822642" sldId="389"/>
        </pc:sldMkLst>
        <pc:spChg chg="mod">
          <ac:chgData name="Li Zhang" userId="cb434a129f5f4335" providerId="LiveId" clId="{EFD0535A-E639-B74E-A79F-CC6C423336B2}" dt="2024-07-08T05:56:31.979" v="3678" actId="20577"/>
          <ac:spMkLst>
            <pc:docMk/>
            <pc:sldMk cId="548822642" sldId="389"/>
            <ac:spMk id="3" creationId="{7B08DEFD-5167-CC42-9937-1103F8775291}"/>
          </ac:spMkLst>
        </pc:spChg>
        <pc:spChg chg="add del mod">
          <ac:chgData name="Li Zhang" userId="cb434a129f5f4335" providerId="LiveId" clId="{EFD0535A-E639-B74E-A79F-CC6C423336B2}" dt="2024-07-08T05:52:13.958" v="3249" actId="478"/>
          <ac:spMkLst>
            <pc:docMk/>
            <pc:sldMk cId="548822642" sldId="389"/>
            <ac:spMk id="16" creationId="{734BCFC3-D3F7-D941-BC8B-6C8D88E0CAD5}"/>
          </ac:spMkLst>
        </pc:spChg>
        <pc:spChg chg="add del mod">
          <ac:chgData name="Li Zhang" userId="cb434a129f5f4335" providerId="LiveId" clId="{EFD0535A-E639-B74E-A79F-CC6C423336B2}" dt="2024-07-08T05:52:13.958" v="3249" actId="478"/>
          <ac:spMkLst>
            <pc:docMk/>
            <pc:sldMk cId="548822642" sldId="389"/>
            <ac:spMk id="17" creationId="{DFA9A19C-4DFD-6D4A-96B4-B2A580E04223}"/>
          </ac:spMkLst>
        </pc:spChg>
        <pc:spChg chg="add del mod">
          <ac:chgData name="Li Zhang" userId="cb434a129f5f4335" providerId="LiveId" clId="{EFD0535A-E639-B74E-A79F-CC6C423336B2}" dt="2024-07-08T05:52:13.958" v="3249" actId="478"/>
          <ac:spMkLst>
            <pc:docMk/>
            <pc:sldMk cId="548822642" sldId="389"/>
            <ac:spMk id="18" creationId="{7CAE5C72-0451-6241-A78B-71D2ED8672BC}"/>
          </ac:spMkLst>
        </pc:spChg>
        <pc:spChg chg="add del mod">
          <ac:chgData name="Li Zhang" userId="cb434a129f5f4335" providerId="LiveId" clId="{EFD0535A-E639-B74E-A79F-CC6C423336B2}" dt="2024-07-08T05:52:13.958" v="3249" actId="478"/>
          <ac:spMkLst>
            <pc:docMk/>
            <pc:sldMk cId="548822642" sldId="389"/>
            <ac:spMk id="21" creationId="{9E813A76-C2E1-7A4F-AC55-641393BD6943}"/>
          </ac:spMkLst>
        </pc:spChg>
        <pc:spChg chg="add del mod">
          <ac:chgData name="Li Zhang" userId="cb434a129f5f4335" providerId="LiveId" clId="{EFD0535A-E639-B74E-A79F-CC6C423336B2}" dt="2024-07-08T05:52:15.446" v="3250" actId="478"/>
          <ac:spMkLst>
            <pc:docMk/>
            <pc:sldMk cId="548822642" sldId="389"/>
            <ac:spMk id="27" creationId="{DA6FAA1E-BF0F-264A-A5E4-381B8A44DD21}"/>
          </ac:spMkLst>
        </pc:spChg>
        <pc:spChg chg="add del mod">
          <ac:chgData name="Li Zhang" userId="cb434a129f5f4335" providerId="LiveId" clId="{EFD0535A-E639-B74E-A79F-CC6C423336B2}" dt="2024-07-08T05:57:24.124" v="3745" actId="478"/>
          <ac:spMkLst>
            <pc:docMk/>
            <pc:sldMk cId="548822642" sldId="389"/>
            <ac:spMk id="28" creationId="{A1DEFDE5-87F5-AF4A-AE91-FF7F4BE36770}"/>
          </ac:spMkLst>
        </pc:spChg>
        <pc:spChg chg="add mod">
          <ac:chgData name="Li Zhang" userId="cb434a129f5f4335" providerId="LiveId" clId="{EFD0535A-E639-B74E-A79F-CC6C423336B2}" dt="2024-07-08T05:57:29.938" v="3793" actId="1038"/>
          <ac:spMkLst>
            <pc:docMk/>
            <pc:sldMk cId="548822642" sldId="389"/>
            <ac:spMk id="29" creationId="{4E7304C9-2769-B849-8C9E-2E858D7F1CA9}"/>
          </ac:spMkLst>
        </pc:spChg>
        <pc:spChg chg="add mod">
          <ac:chgData name="Li Zhang" userId="cb434a129f5f4335" providerId="LiveId" clId="{EFD0535A-E639-B74E-A79F-CC6C423336B2}" dt="2024-07-08T05:57:29.938" v="3793" actId="1038"/>
          <ac:spMkLst>
            <pc:docMk/>
            <pc:sldMk cId="548822642" sldId="389"/>
            <ac:spMk id="31" creationId="{0AAB01B5-C1CB-3143-B6DC-2307169F7023}"/>
          </ac:spMkLst>
        </pc:spChg>
        <pc:spChg chg="add del mod">
          <ac:chgData name="Li Zhang" userId="cb434a129f5f4335" providerId="LiveId" clId="{EFD0535A-E639-B74E-A79F-CC6C423336B2}" dt="2024-07-08T05:52:13.958" v="3249" actId="478"/>
          <ac:spMkLst>
            <pc:docMk/>
            <pc:sldMk cId="548822642" sldId="389"/>
            <ac:spMk id="32" creationId="{11585FAB-F54B-A042-992D-D564EEDEBFD8}"/>
          </ac:spMkLst>
        </pc:spChg>
        <pc:spChg chg="add mod">
          <ac:chgData name="Li Zhang" userId="cb434a129f5f4335" providerId="LiveId" clId="{EFD0535A-E639-B74E-A79F-CC6C423336B2}" dt="2024-07-08T05:57:29.938" v="3793" actId="1038"/>
          <ac:spMkLst>
            <pc:docMk/>
            <pc:sldMk cId="548822642" sldId="389"/>
            <ac:spMk id="37" creationId="{EBAAE5B1-7640-5D40-B631-6713D719BFF2}"/>
          </ac:spMkLst>
        </pc:spChg>
        <pc:spChg chg="add mod">
          <ac:chgData name="Li Zhang" userId="cb434a129f5f4335" providerId="LiveId" clId="{EFD0535A-E639-B74E-A79F-CC6C423336B2}" dt="2024-07-08T05:57:29.938" v="3793" actId="1038"/>
          <ac:spMkLst>
            <pc:docMk/>
            <pc:sldMk cId="548822642" sldId="389"/>
            <ac:spMk id="38" creationId="{DDF29DF3-B2C8-4E40-9046-B7098159E9F0}"/>
          </ac:spMkLst>
        </pc:spChg>
        <pc:spChg chg="add mod">
          <ac:chgData name="Li Zhang" userId="cb434a129f5f4335" providerId="LiveId" clId="{EFD0535A-E639-B74E-A79F-CC6C423336B2}" dt="2024-07-08T05:57:29.938" v="3793" actId="1038"/>
          <ac:spMkLst>
            <pc:docMk/>
            <pc:sldMk cId="548822642" sldId="389"/>
            <ac:spMk id="39" creationId="{899F349B-7A29-FD44-9555-8844AF5347A8}"/>
          </ac:spMkLst>
        </pc:spChg>
        <pc:spChg chg="add del mod">
          <ac:chgData name="Li Zhang" userId="cb434a129f5f4335" providerId="LiveId" clId="{EFD0535A-E639-B74E-A79F-CC6C423336B2}" dt="2024-07-08T05:56:48.051" v="3704"/>
          <ac:spMkLst>
            <pc:docMk/>
            <pc:sldMk cId="548822642" sldId="389"/>
            <ac:spMk id="42" creationId="{07BBD2A0-4353-5749-B48A-C28348C0DFFF}"/>
          </ac:spMkLst>
        </pc:spChg>
        <pc:spChg chg="add mod">
          <ac:chgData name="Li Zhang" userId="cb434a129f5f4335" providerId="LiveId" clId="{EFD0535A-E639-B74E-A79F-CC6C423336B2}" dt="2024-07-08T06:16:52.807" v="4027" actId="1076"/>
          <ac:spMkLst>
            <pc:docMk/>
            <pc:sldMk cId="548822642" sldId="389"/>
            <ac:spMk id="43" creationId="{D310D7A9-F8C8-E943-B3A0-B2991A14D2D0}"/>
          </ac:spMkLst>
        </pc:spChg>
        <pc:spChg chg="add mod">
          <ac:chgData name="Li Zhang" userId="cb434a129f5f4335" providerId="LiveId" clId="{EFD0535A-E639-B74E-A79F-CC6C423336B2}" dt="2024-07-08T06:18:52.218" v="4106" actId="164"/>
          <ac:spMkLst>
            <pc:docMk/>
            <pc:sldMk cId="548822642" sldId="389"/>
            <ac:spMk id="45" creationId="{20A63451-0E73-9B47-AE68-D7E8411A96E8}"/>
          </ac:spMkLst>
        </pc:spChg>
        <pc:grpChg chg="del mod">
          <ac:chgData name="Li Zhang" userId="cb434a129f5f4335" providerId="LiveId" clId="{EFD0535A-E639-B74E-A79F-CC6C423336B2}" dt="2024-07-08T05:57:22.568" v="3744" actId="478"/>
          <ac:grpSpMkLst>
            <pc:docMk/>
            <pc:sldMk cId="548822642" sldId="389"/>
            <ac:grpSpMk id="13" creationId="{9874E582-49CE-1C69-923D-A749F659113B}"/>
          </ac:grpSpMkLst>
        </pc:grpChg>
        <pc:grpChg chg="add mod">
          <ac:chgData name="Li Zhang" userId="cb434a129f5f4335" providerId="LiveId" clId="{EFD0535A-E639-B74E-A79F-CC6C423336B2}" dt="2024-07-08T06:18:52.218" v="4106" actId="164"/>
          <ac:grpSpMkLst>
            <pc:docMk/>
            <pc:sldMk cId="548822642" sldId="389"/>
            <ac:grpSpMk id="47" creationId="{B54D7664-F2AA-7C4E-B6D5-239B87C35B45}"/>
          </ac:grpSpMkLst>
        </pc:grpChg>
        <pc:picChg chg="add del mod">
          <ac:chgData name="Li Zhang" userId="cb434a129f5f4335" providerId="LiveId" clId="{EFD0535A-E639-B74E-A79F-CC6C423336B2}" dt="2024-07-08T05:52:13.958" v="3249" actId="478"/>
          <ac:picMkLst>
            <pc:docMk/>
            <pc:sldMk cId="548822642" sldId="389"/>
            <ac:picMk id="5" creationId="{66D067FF-E62C-E14C-8B55-5318392CB4BD}"/>
          </ac:picMkLst>
        </pc:picChg>
        <pc:picChg chg="add del mod">
          <ac:chgData name="Li Zhang" userId="cb434a129f5f4335" providerId="LiveId" clId="{EFD0535A-E639-B74E-A79F-CC6C423336B2}" dt="2024-07-08T05:52:13.958" v="3249" actId="478"/>
          <ac:picMkLst>
            <pc:docMk/>
            <pc:sldMk cId="548822642" sldId="389"/>
            <ac:picMk id="7" creationId="{1ACBBE2F-766F-B243-AA0B-6680C41B8B5B}"/>
          </ac:picMkLst>
        </pc:picChg>
        <pc:picChg chg="del">
          <ac:chgData name="Li Zhang" userId="cb434a129f5f4335" providerId="LiveId" clId="{EFD0535A-E639-B74E-A79F-CC6C423336B2}" dt="2024-07-08T05:28:54.888" v="2233" actId="478"/>
          <ac:picMkLst>
            <pc:docMk/>
            <pc:sldMk cId="548822642" sldId="389"/>
            <ac:picMk id="8" creationId="{9579083F-9990-CA41-9E90-706A849D600A}"/>
          </ac:picMkLst>
        </pc:picChg>
        <pc:picChg chg="mod">
          <ac:chgData name="Li Zhang" userId="cb434a129f5f4335" providerId="LiveId" clId="{EFD0535A-E639-B74E-A79F-CC6C423336B2}" dt="2024-07-08T05:56:44.002" v="3702" actId="1036"/>
          <ac:picMkLst>
            <pc:docMk/>
            <pc:sldMk cId="548822642" sldId="389"/>
            <ac:picMk id="9" creationId="{FD45B15C-C888-AF4A-A8D4-EA99A3BEB2A6}"/>
          </ac:picMkLst>
        </pc:picChg>
        <pc:picChg chg="mod">
          <ac:chgData name="Li Zhang" userId="cb434a129f5f4335" providerId="LiveId" clId="{EFD0535A-E639-B74E-A79F-CC6C423336B2}" dt="2024-07-08T05:56:44.002" v="3702" actId="1036"/>
          <ac:picMkLst>
            <pc:docMk/>
            <pc:sldMk cId="548822642" sldId="389"/>
            <ac:picMk id="10" creationId="{7EF31B3C-6AC2-3773-1D1B-FCC86797B150}"/>
          </ac:picMkLst>
        </pc:picChg>
        <pc:picChg chg="add del mod">
          <ac:chgData name="Li Zhang" userId="cb434a129f5f4335" providerId="LiveId" clId="{EFD0535A-E639-B74E-A79F-CC6C423336B2}" dt="2024-07-08T05:52:13.958" v="3249" actId="478"/>
          <ac:picMkLst>
            <pc:docMk/>
            <pc:sldMk cId="548822642" sldId="389"/>
            <ac:picMk id="11" creationId="{5B41C8E2-F00A-7B4E-B49C-6B3EE87F74E4}"/>
          </ac:picMkLst>
        </pc:picChg>
        <pc:picChg chg="mod">
          <ac:chgData name="Li Zhang" userId="cb434a129f5f4335" providerId="LiveId" clId="{EFD0535A-E639-B74E-A79F-CC6C423336B2}" dt="2024-07-08T05:56:44.002" v="3702" actId="1036"/>
          <ac:picMkLst>
            <pc:docMk/>
            <pc:sldMk cId="548822642" sldId="389"/>
            <ac:picMk id="12" creationId="{3BDC7C69-87B4-84C3-F9B0-ADC88D009A43}"/>
          </ac:picMkLst>
        </pc:picChg>
        <pc:picChg chg="add del mod">
          <ac:chgData name="Li Zhang" userId="cb434a129f5f4335" providerId="LiveId" clId="{EFD0535A-E639-B74E-A79F-CC6C423336B2}" dt="2024-07-08T05:33:02.441" v="2390" actId="478"/>
          <ac:picMkLst>
            <pc:docMk/>
            <pc:sldMk cId="548822642" sldId="389"/>
            <ac:picMk id="19" creationId="{9B0A4F20-1BBF-6E43-B3BC-31CB093B3EF4}"/>
          </ac:picMkLst>
        </pc:picChg>
        <pc:picChg chg="add del mod">
          <ac:chgData name="Li Zhang" userId="cb434a129f5f4335" providerId="LiveId" clId="{EFD0535A-E639-B74E-A79F-CC6C423336B2}" dt="2024-07-08T05:32:58.209" v="2388" actId="478"/>
          <ac:picMkLst>
            <pc:docMk/>
            <pc:sldMk cId="548822642" sldId="389"/>
            <ac:picMk id="20" creationId="{29173295-FEBA-F047-8233-A8E600891C9A}"/>
          </ac:picMkLst>
        </pc:picChg>
        <pc:picChg chg="add del mod">
          <ac:chgData name="Li Zhang" userId="cb434a129f5f4335" providerId="LiveId" clId="{EFD0535A-E639-B74E-A79F-CC6C423336B2}" dt="2024-07-08T05:52:13.958" v="3249" actId="478"/>
          <ac:picMkLst>
            <pc:docMk/>
            <pc:sldMk cId="548822642" sldId="389"/>
            <ac:picMk id="22" creationId="{1B4A3D3E-0417-B64E-8749-74DC3AA057E7}"/>
          </ac:picMkLst>
        </pc:picChg>
        <pc:picChg chg="add del mod">
          <ac:chgData name="Li Zhang" userId="cb434a129f5f4335" providerId="LiveId" clId="{EFD0535A-E639-B74E-A79F-CC6C423336B2}" dt="2024-07-08T05:52:13.958" v="3249" actId="478"/>
          <ac:picMkLst>
            <pc:docMk/>
            <pc:sldMk cId="548822642" sldId="389"/>
            <ac:picMk id="23" creationId="{BB06ABC5-200A-2945-BD80-6B618598FD33}"/>
          </ac:picMkLst>
        </pc:picChg>
        <pc:picChg chg="add del mod">
          <ac:chgData name="Li Zhang" userId="cb434a129f5f4335" providerId="LiveId" clId="{EFD0535A-E639-B74E-A79F-CC6C423336B2}" dt="2024-07-08T05:33:19.364" v="2400"/>
          <ac:picMkLst>
            <pc:docMk/>
            <pc:sldMk cId="548822642" sldId="389"/>
            <ac:picMk id="24" creationId="{CBE33F37-F4A9-BC48-8B4E-FC5F49D089EF}"/>
          </ac:picMkLst>
        </pc:picChg>
        <pc:picChg chg="add del mod">
          <ac:chgData name="Li Zhang" userId="cb434a129f5f4335" providerId="LiveId" clId="{EFD0535A-E639-B74E-A79F-CC6C423336B2}" dt="2024-07-08T05:33:19.364" v="2400"/>
          <ac:picMkLst>
            <pc:docMk/>
            <pc:sldMk cId="548822642" sldId="389"/>
            <ac:picMk id="25" creationId="{9437A1D6-4AA2-0749-8041-B2672CE315B3}"/>
          </ac:picMkLst>
        </pc:picChg>
        <pc:picChg chg="add del mod">
          <ac:chgData name="Li Zhang" userId="cb434a129f5f4335" providerId="LiveId" clId="{EFD0535A-E639-B74E-A79F-CC6C423336B2}" dt="2024-07-08T05:33:19.364" v="2400"/>
          <ac:picMkLst>
            <pc:docMk/>
            <pc:sldMk cId="548822642" sldId="389"/>
            <ac:picMk id="26" creationId="{416BF481-294F-D841-AA7B-86E9A97B2882}"/>
          </ac:picMkLst>
        </pc:picChg>
        <pc:picChg chg="add mod">
          <ac:chgData name="Li Zhang" userId="cb434a129f5f4335" providerId="LiveId" clId="{EFD0535A-E639-B74E-A79F-CC6C423336B2}" dt="2024-07-08T05:57:29.938" v="3793" actId="1038"/>
          <ac:picMkLst>
            <pc:docMk/>
            <pc:sldMk cId="548822642" sldId="389"/>
            <ac:picMk id="30" creationId="{03AB0C05-8D6D-A441-87A9-78F47DB3FF94}"/>
          </ac:picMkLst>
        </pc:picChg>
        <pc:picChg chg="add mod">
          <ac:chgData name="Li Zhang" userId="cb434a129f5f4335" providerId="LiveId" clId="{EFD0535A-E639-B74E-A79F-CC6C423336B2}" dt="2024-07-08T05:57:29.938" v="3793" actId="1038"/>
          <ac:picMkLst>
            <pc:docMk/>
            <pc:sldMk cId="548822642" sldId="389"/>
            <ac:picMk id="33" creationId="{09824C27-258B-E448-885D-A199FDD839DB}"/>
          </ac:picMkLst>
        </pc:picChg>
        <pc:picChg chg="add mod">
          <ac:chgData name="Li Zhang" userId="cb434a129f5f4335" providerId="LiveId" clId="{EFD0535A-E639-B74E-A79F-CC6C423336B2}" dt="2024-07-08T05:57:29.938" v="3793" actId="1038"/>
          <ac:picMkLst>
            <pc:docMk/>
            <pc:sldMk cId="548822642" sldId="389"/>
            <ac:picMk id="34" creationId="{4BC41D45-7B20-BD45-AC7E-882BEDFCE7F6}"/>
          </ac:picMkLst>
        </pc:picChg>
        <pc:picChg chg="add mod">
          <ac:chgData name="Li Zhang" userId="cb434a129f5f4335" providerId="LiveId" clId="{EFD0535A-E639-B74E-A79F-CC6C423336B2}" dt="2024-07-08T05:57:29.938" v="3793" actId="1038"/>
          <ac:picMkLst>
            <pc:docMk/>
            <pc:sldMk cId="548822642" sldId="389"/>
            <ac:picMk id="35" creationId="{5AAA0435-FAA9-5847-BB2B-6F549E0122E6}"/>
          </ac:picMkLst>
        </pc:picChg>
        <pc:picChg chg="add mod">
          <ac:chgData name="Li Zhang" userId="cb434a129f5f4335" providerId="LiveId" clId="{EFD0535A-E639-B74E-A79F-CC6C423336B2}" dt="2024-07-08T05:57:29.938" v="3793" actId="1038"/>
          <ac:picMkLst>
            <pc:docMk/>
            <pc:sldMk cId="548822642" sldId="389"/>
            <ac:picMk id="36" creationId="{BBA69035-9F65-0D45-AD5E-A31D5E5E062F}"/>
          </ac:picMkLst>
        </pc:picChg>
        <pc:picChg chg="add mod">
          <ac:chgData name="Li Zhang" userId="cb434a129f5f4335" providerId="LiveId" clId="{EFD0535A-E639-B74E-A79F-CC6C423336B2}" dt="2024-07-08T05:57:29.938" v="3793" actId="1038"/>
          <ac:picMkLst>
            <pc:docMk/>
            <pc:sldMk cId="548822642" sldId="389"/>
            <ac:picMk id="40" creationId="{3DA4E8C5-586C-0144-9A8C-B4327EB3B5EA}"/>
          </ac:picMkLst>
        </pc:picChg>
        <pc:picChg chg="add mod">
          <ac:chgData name="Li Zhang" userId="cb434a129f5f4335" providerId="LiveId" clId="{EFD0535A-E639-B74E-A79F-CC6C423336B2}" dt="2024-07-08T05:57:29.938" v="3793" actId="1038"/>
          <ac:picMkLst>
            <pc:docMk/>
            <pc:sldMk cId="548822642" sldId="389"/>
            <ac:picMk id="41" creationId="{C4832E8E-163B-4C4C-B95B-CA0D5FC15CE3}"/>
          </ac:picMkLst>
        </pc:picChg>
        <pc:picChg chg="add mod">
          <ac:chgData name="Li Zhang" userId="cb434a129f5f4335" providerId="LiveId" clId="{EFD0535A-E639-B74E-A79F-CC6C423336B2}" dt="2024-07-08T06:18:52.218" v="4106" actId="164"/>
          <ac:picMkLst>
            <pc:docMk/>
            <pc:sldMk cId="548822642" sldId="389"/>
            <ac:picMk id="46" creationId="{7B1CB869-3E37-4943-93A7-F24E41B3BD89}"/>
          </ac:picMkLst>
        </pc:picChg>
        <pc:picChg chg="add mod">
          <ac:chgData name="Li Zhang" userId="cb434a129f5f4335" providerId="LiveId" clId="{EFD0535A-E639-B74E-A79F-CC6C423336B2}" dt="2024-07-08T05:57:29.938" v="3793" actId="1038"/>
          <ac:picMkLst>
            <pc:docMk/>
            <pc:sldMk cId="548822642" sldId="389"/>
            <ac:picMk id="1026" creationId="{7324119F-0F29-DE44-A659-4E3A7A7A665E}"/>
          </ac:picMkLst>
        </pc:picChg>
        <pc:cxnChg chg="add del mod">
          <ac:chgData name="Li Zhang" userId="cb434a129f5f4335" providerId="LiveId" clId="{EFD0535A-E639-B74E-A79F-CC6C423336B2}" dt="2024-07-08T05:30:03.238" v="2251" actId="478"/>
          <ac:cxnSpMkLst>
            <pc:docMk/>
            <pc:sldMk cId="548822642" sldId="389"/>
            <ac:cxnSpMk id="15" creationId="{FD2CF9BE-01D7-FC44-805B-526EA132D241}"/>
          </ac:cxnSpMkLst>
        </pc:cxnChg>
      </pc:sldChg>
      <pc:sldChg chg="addSp delSp modSp add mod">
        <pc:chgData name="Li Zhang" userId="cb434a129f5f4335" providerId="LiveId" clId="{EFD0535A-E639-B74E-A79F-CC6C423336B2}" dt="2024-07-08T05:57:19.973" v="3743" actId="1076"/>
        <pc:sldMkLst>
          <pc:docMk/>
          <pc:sldMk cId="3126168791" sldId="390"/>
        </pc:sldMkLst>
        <pc:spChg chg="mod">
          <ac:chgData name="Li Zhang" userId="cb434a129f5f4335" providerId="LiveId" clId="{EFD0535A-E639-B74E-A79F-CC6C423336B2}" dt="2024-07-08T05:51:53.174" v="3246" actId="113"/>
          <ac:spMkLst>
            <pc:docMk/>
            <pc:sldMk cId="3126168791" sldId="390"/>
            <ac:spMk id="3" creationId="{7B08DEFD-5167-CC42-9937-1103F8775291}"/>
          </ac:spMkLst>
        </pc:spChg>
        <pc:spChg chg="mod">
          <ac:chgData name="Li Zhang" userId="cb434a129f5f4335" providerId="LiveId" clId="{EFD0535A-E639-B74E-A79F-CC6C423336B2}" dt="2024-07-08T05:57:16.551" v="3742" actId="1037"/>
          <ac:spMkLst>
            <pc:docMk/>
            <pc:sldMk cId="3126168791" sldId="390"/>
            <ac:spMk id="16" creationId="{734BCFC3-D3F7-D941-BC8B-6C8D88E0CAD5}"/>
          </ac:spMkLst>
        </pc:spChg>
        <pc:spChg chg="mod">
          <ac:chgData name="Li Zhang" userId="cb434a129f5f4335" providerId="LiveId" clId="{EFD0535A-E639-B74E-A79F-CC6C423336B2}" dt="2024-07-08T05:57:16.551" v="3742" actId="1037"/>
          <ac:spMkLst>
            <pc:docMk/>
            <pc:sldMk cId="3126168791" sldId="390"/>
            <ac:spMk id="17" creationId="{DFA9A19C-4DFD-6D4A-96B4-B2A580E04223}"/>
          </ac:spMkLst>
        </pc:spChg>
        <pc:spChg chg="mod">
          <ac:chgData name="Li Zhang" userId="cb434a129f5f4335" providerId="LiveId" clId="{EFD0535A-E639-B74E-A79F-CC6C423336B2}" dt="2024-07-08T05:57:16.551" v="3742" actId="1037"/>
          <ac:spMkLst>
            <pc:docMk/>
            <pc:sldMk cId="3126168791" sldId="390"/>
            <ac:spMk id="18" creationId="{7CAE5C72-0451-6241-A78B-71D2ED8672BC}"/>
          </ac:spMkLst>
        </pc:spChg>
        <pc:spChg chg="mod">
          <ac:chgData name="Li Zhang" userId="cb434a129f5f4335" providerId="LiveId" clId="{EFD0535A-E639-B74E-A79F-CC6C423336B2}" dt="2024-07-08T05:57:16.551" v="3742" actId="1037"/>
          <ac:spMkLst>
            <pc:docMk/>
            <pc:sldMk cId="3126168791" sldId="390"/>
            <ac:spMk id="21" creationId="{9E813A76-C2E1-7A4F-AC55-641393BD6943}"/>
          </ac:spMkLst>
        </pc:spChg>
        <pc:spChg chg="mod">
          <ac:chgData name="Li Zhang" userId="cb434a129f5f4335" providerId="LiveId" clId="{EFD0535A-E639-B74E-A79F-CC6C423336B2}" dt="2024-07-08T05:57:16.551" v="3742" actId="1037"/>
          <ac:spMkLst>
            <pc:docMk/>
            <pc:sldMk cId="3126168791" sldId="390"/>
            <ac:spMk id="27" creationId="{DA6FAA1E-BF0F-264A-A5E4-381B8A44DD21}"/>
          </ac:spMkLst>
        </pc:spChg>
        <pc:spChg chg="del mod">
          <ac:chgData name="Li Zhang" userId="cb434a129f5f4335" providerId="LiveId" clId="{EFD0535A-E639-B74E-A79F-CC6C423336B2}" dt="2024-07-08T05:57:10.259" v="3722" actId="478"/>
          <ac:spMkLst>
            <pc:docMk/>
            <pc:sldMk cId="3126168791" sldId="390"/>
            <ac:spMk id="28" creationId="{A1DEFDE5-87F5-AF4A-AE91-FF7F4BE36770}"/>
          </ac:spMkLst>
        </pc:spChg>
        <pc:spChg chg="add del">
          <ac:chgData name="Li Zhang" userId="cb434a129f5f4335" providerId="LiveId" clId="{EFD0535A-E639-B74E-A79F-CC6C423336B2}" dt="2024-07-08T05:43:38.676" v="2755" actId="478"/>
          <ac:spMkLst>
            <pc:docMk/>
            <pc:sldMk cId="3126168791" sldId="390"/>
            <ac:spMk id="29" creationId="{4E7304C9-2769-B849-8C9E-2E858D7F1CA9}"/>
          </ac:spMkLst>
        </pc:spChg>
        <pc:spChg chg="add del">
          <ac:chgData name="Li Zhang" userId="cb434a129f5f4335" providerId="LiveId" clId="{EFD0535A-E639-B74E-A79F-CC6C423336B2}" dt="2024-07-08T05:43:34.021" v="2752" actId="478"/>
          <ac:spMkLst>
            <pc:docMk/>
            <pc:sldMk cId="3126168791" sldId="390"/>
            <ac:spMk id="31" creationId="{0AAB01B5-C1CB-3143-B6DC-2307169F7023}"/>
          </ac:spMkLst>
        </pc:spChg>
        <pc:spChg chg="del">
          <ac:chgData name="Li Zhang" userId="cb434a129f5f4335" providerId="LiveId" clId="{EFD0535A-E639-B74E-A79F-CC6C423336B2}" dt="2024-07-08T05:44:31.414" v="2786" actId="478"/>
          <ac:spMkLst>
            <pc:docMk/>
            <pc:sldMk cId="3126168791" sldId="390"/>
            <ac:spMk id="32" creationId="{11585FAB-F54B-A042-992D-D564EEDEBFD8}"/>
          </ac:spMkLst>
        </pc:spChg>
        <pc:spChg chg="add del">
          <ac:chgData name="Li Zhang" userId="cb434a129f5f4335" providerId="LiveId" clId="{EFD0535A-E639-B74E-A79F-CC6C423336B2}" dt="2024-07-08T05:43:32.857" v="2751" actId="478"/>
          <ac:spMkLst>
            <pc:docMk/>
            <pc:sldMk cId="3126168791" sldId="390"/>
            <ac:spMk id="37" creationId="{EBAAE5B1-7640-5D40-B631-6713D719BFF2}"/>
          </ac:spMkLst>
        </pc:spChg>
        <pc:spChg chg="add del">
          <ac:chgData name="Li Zhang" userId="cb434a129f5f4335" providerId="LiveId" clId="{EFD0535A-E639-B74E-A79F-CC6C423336B2}" dt="2024-07-08T05:43:32.423" v="2750" actId="478"/>
          <ac:spMkLst>
            <pc:docMk/>
            <pc:sldMk cId="3126168791" sldId="390"/>
            <ac:spMk id="38" creationId="{DDF29DF3-B2C8-4E40-9046-B7098159E9F0}"/>
          </ac:spMkLst>
        </pc:spChg>
        <pc:spChg chg="add del mod">
          <ac:chgData name="Li Zhang" userId="cb434a129f5f4335" providerId="LiveId" clId="{EFD0535A-E639-B74E-A79F-CC6C423336B2}" dt="2024-07-08T05:57:16.551" v="3742" actId="1037"/>
          <ac:spMkLst>
            <pc:docMk/>
            <pc:sldMk cId="3126168791" sldId="390"/>
            <ac:spMk id="39" creationId="{899F349B-7A29-FD44-9555-8844AF5347A8}"/>
          </ac:spMkLst>
        </pc:spChg>
        <pc:spChg chg="add mod">
          <ac:chgData name="Li Zhang" userId="cb434a129f5f4335" providerId="LiveId" clId="{EFD0535A-E639-B74E-A79F-CC6C423336B2}" dt="2024-07-08T05:57:19.973" v="3743" actId="1076"/>
          <ac:spMkLst>
            <pc:docMk/>
            <pc:sldMk cId="3126168791" sldId="390"/>
            <ac:spMk id="42" creationId="{595C056A-55F4-A740-B9E9-51706927D898}"/>
          </ac:spMkLst>
        </pc:spChg>
        <pc:grpChg chg="del mod">
          <ac:chgData name="Li Zhang" userId="cb434a129f5f4335" providerId="LiveId" clId="{EFD0535A-E639-B74E-A79F-CC6C423336B2}" dt="2024-07-08T05:57:09.347" v="3721" actId="478"/>
          <ac:grpSpMkLst>
            <pc:docMk/>
            <pc:sldMk cId="3126168791" sldId="390"/>
            <ac:grpSpMk id="13" creationId="{9874E582-49CE-1C69-923D-A749F659113B}"/>
          </ac:grpSpMkLst>
        </pc:grpChg>
        <pc:picChg chg="mod">
          <ac:chgData name="Li Zhang" userId="cb434a129f5f4335" providerId="LiveId" clId="{EFD0535A-E639-B74E-A79F-CC6C423336B2}" dt="2024-07-08T05:57:16.551" v="3742" actId="1037"/>
          <ac:picMkLst>
            <pc:docMk/>
            <pc:sldMk cId="3126168791" sldId="390"/>
            <ac:picMk id="5" creationId="{66D067FF-E62C-E14C-8B55-5318392CB4BD}"/>
          </ac:picMkLst>
        </pc:picChg>
        <pc:picChg chg="mod">
          <ac:chgData name="Li Zhang" userId="cb434a129f5f4335" providerId="LiveId" clId="{EFD0535A-E639-B74E-A79F-CC6C423336B2}" dt="2024-07-08T05:57:16.551" v="3742" actId="1037"/>
          <ac:picMkLst>
            <pc:docMk/>
            <pc:sldMk cId="3126168791" sldId="390"/>
            <ac:picMk id="7" creationId="{1ACBBE2F-766F-B243-AA0B-6680C41B8B5B}"/>
          </ac:picMkLst>
        </pc:picChg>
        <pc:picChg chg="mod">
          <ac:chgData name="Li Zhang" userId="cb434a129f5f4335" providerId="LiveId" clId="{EFD0535A-E639-B74E-A79F-CC6C423336B2}" dt="2024-07-08T05:56:55.441" v="3719" actId="1036"/>
          <ac:picMkLst>
            <pc:docMk/>
            <pc:sldMk cId="3126168791" sldId="390"/>
            <ac:picMk id="9" creationId="{FD45B15C-C888-AF4A-A8D4-EA99A3BEB2A6}"/>
          </ac:picMkLst>
        </pc:picChg>
        <pc:picChg chg="mod">
          <ac:chgData name="Li Zhang" userId="cb434a129f5f4335" providerId="LiveId" clId="{EFD0535A-E639-B74E-A79F-CC6C423336B2}" dt="2024-07-08T05:56:55.441" v="3719" actId="1036"/>
          <ac:picMkLst>
            <pc:docMk/>
            <pc:sldMk cId="3126168791" sldId="390"/>
            <ac:picMk id="10" creationId="{7EF31B3C-6AC2-3773-1D1B-FCC86797B150}"/>
          </ac:picMkLst>
        </pc:picChg>
        <pc:picChg chg="mod">
          <ac:chgData name="Li Zhang" userId="cb434a129f5f4335" providerId="LiveId" clId="{EFD0535A-E639-B74E-A79F-CC6C423336B2}" dt="2024-07-08T05:57:16.551" v="3742" actId="1037"/>
          <ac:picMkLst>
            <pc:docMk/>
            <pc:sldMk cId="3126168791" sldId="390"/>
            <ac:picMk id="11" creationId="{5B41C8E2-F00A-7B4E-B49C-6B3EE87F74E4}"/>
          </ac:picMkLst>
        </pc:picChg>
        <pc:picChg chg="mod">
          <ac:chgData name="Li Zhang" userId="cb434a129f5f4335" providerId="LiveId" clId="{EFD0535A-E639-B74E-A79F-CC6C423336B2}" dt="2024-07-08T05:56:55.441" v="3719" actId="1036"/>
          <ac:picMkLst>
            <pc:docMk/>
            <pc:sldMk cId="3126168791" sldId="390"/>
            <ac:picMk id="12" creationId="{3BDC7C69-87B4-84C3-F9B0-ADC88D009A43}"/>
          </ac:picMkLst>
        </pc:picChg>
        <pc:picChg chg="mod">
          <ac:chgData name="Li Zhang" userId="cb434a129f5f4335" providerId="LiveId" clId="{EFD0535A-E639-B74E-A79F-CC6C423336B2}" dt="2024-07-08T05:57:16.551" v="3742" actId="1037"/>
          <ac:picMkLst>
            <pc:docMk/>
            <pc:sldMk cId="3126168791" sldId="390"/>
            <ac:picMk id="22" creationId="{1B4A3D3E-0417-B64E-8749-74DC3AA057E7}"/>
          </ac:picMkLst>
        </pc:picChg>
        <pc:picChg chg="mod">
          <ac:chgData name="Li Zhang" userId="cb434a129f5f4335" providerId="LiveId" clId="{EFD0535A-E639-B74E-A79F-CC6C423336B2}" dt="2024-07-08T05:57:16.551" v="3742" actId="1037"/>
          <ac:picMkLst>
            <pc:docMk/>
            <pc:sldMk cId="3126168791" sldId="390"/>
            <ac:picMk id="23" creationId="{BB06ABC5-200A-2945-BD80-6B618598FD33}"/>
          </ac:picMkLst>
        </pc:picChg>
        <pc:picChg chg="add del">
          <ac:chgData name="Li Zhang" userId="cb434a129f5f4335" providerId="LiveId" clId="{EFD0535A-E639-B74E-A79F-CC6C423336B2}" dt="2024-07-08T05:43:31.266" v="2749" actId="478"/>
          <ac:picMkLst>
            <pc:docMk/>
            <pc:sldMk cId="3126168791" sldId="390"/>
            <ac:picMk id="30" creationId="{03AB0C05-8D6D-A441-87A9-78F47DB3FF94}"/>
          </ac:picMkLst>
        </pc:picChg>
        <pc:picChg chg="add del">
          <ac:chgData name="Li Zhang" userId="cb434a129f5f4335" providerId="LiveId" clId="{EFD0535A-E639-B74E-A79F-CC6C423336B2}" dt="2024-07-08T05:43:39.331" v="2756" actId="478"/>
          <ac:picMkLst>
            <pc:docMk/>
            <pc:sldMk cId="3126168791" sldId="390"/>
            <ac:picMk id="33" creationId="{09824C27-258B-E448-885D-A199FDD839DB}"/>
          </ac:picMkLst>
        </pc:picChg>
        <pc:picChg chg="add del">
          <ac:chgData name="Li Zhang" userId="cb434a129f5f4335" providerId="LiveId" clId="{EFD0535A-E639-B74E-A79F-CC6C423336B2}" dt="2024-07-08T05:43:41.234" v="2760" actId="478"/>
          <ac:picMkLst>
            <pc:docMk/>
            <pc:sldMk cId="3126168791" sldId="390"/>
            <ac:picMk id="34" creationId="{4BC41D45-7B20-BD45-AC7E-882BEDFCE7F6}"/>
          </ac:picMkLst>
        </pc:picChg>
        <pc:picChg chg="add del">
          <ac:chgData name="Li Zhang" userId="cb434a129f5f4335" providerId="LiveId" clId="{EFD0535A-E639-B74E-A79F-CC6C423336B2}" dt="2024-07-08T05:43:40.082" v="2758" actId="478"/>
          <ac:picMkLst>
            <pc:docMk/>
            <pc:sldMk cId="3126168791" sldId="390"/>
            <ac:picMk id="35" creationId="{5AAA0435-FAA9-5847-BB2B-6F549E0122E6}"/>
          </ac:picMkLst>
        </pc:picChg>
        <pc:picChg chg="add del">
          <ac:chgData name="Li Zhang" userId="cb434a129f5f4335" providerId="LiveId" clId="{EFD0535A-E639-B74E-A79F-CC6C423336B2}" dt="2024-07-08T05:43:40.538" v="2759" actId="478"/>
          <ac:picMkLst>
            <pc:docMk/>
            <pc:sldMk cId="3126168791" sldId="390"/>
            <ac:picMk id="36" creationId="{BBA69035-9F65-0D45-AD5E-A31D5E5E062F}"/>
          </ac:picMkLst>
        </pc:picChg>
        <pc:picChg chg="add del mod">
          <ac:chgData name="Li Zhang" userId="cb434a129f5f4335" providerId="LiveId" clId="{EFD0535A-E639-B74E-A79F-CC6C423336B2}" dt="2024-07-08T05:57:16.551" v="3742" actId="1037"/>
          <ac:picMkLst>
            <pc:docMk/>
            <pc:sldMk cId="3126168791" sldId="390"/>
            <ac:picMk id="40" creationId="{3DA4E8C5-586C-0144-9A8C-B4327EB3B5EA}"/>
          </ac:picMkLst>
        </pc:picChg>
        <pc:picChg chg="add del mod">
          <ac:chgData name="Li Zhang" userId="cb434a129f5f4335" providerId="LiveId" clId="{EFD0535A-E639-B74E-A79F-CC6C423336B2}" dt="2024-07-08T05:57:16.551" v="3742" actId="1037"/>
          <ac:picMkLst>
            <pc:docMk/>
            <pc:sldMk cId="3126168791" sldId="390"/>
            <ac:picMk id="41" creationId="{C4832E8E-163B-4C4C-B95B-CA0D5FC15CE3}"/>
          </ac:picMkLst>
        </pc:picChg>
        <pc:picChg chg="add del">
          <ac:chgData name="Li Zhang" userId="cb434a129f5f4335" providerId="LiveId" clId="{EFD0535A-E639-B74E-A79F-CC6C423336B2}" dt="2024-07-08T05:43:39.644" v="2757" actId="478"/>
          <ac:picMkLst>
            <pc:docMk/>
            <pc:sldMk cId="3126168791" sldId="390"/>
            <ac:picMk id="1026" creationId="{7324119F-0F29-DE44-A659-4E3A7A7A665E}"/>
          </ac:picMkLst>
        </pc:picChg>
      </pc:sldChg>
      <pc:sldChg chg="addSp delSp modSp new mod">
        <pc:chgData name="Li Zhang" userId="cb434a129f5f4335" providerId="LiveId" clId="{EFD0535A-E639-B74E-A79F-CC6C423336B2}" dt="2024-07-08T06:52:14.485" v="6347" actId="478"/>
        <pc:sldMkLst>
          <pc:docMk/>
          <pc:sldMk cId="783526035" sldId="391"/>
        </pc:sldMkLst>
        <pc:spChg chg="mod">
          <ac:chgData name="Li Zhang" userId="cb434a129f5f4335" providerId="LiveId" clId="{EFD0535A-E639-B74E-A79F-CC6C423336B2}" dt="2024-07-08T06:16:41.788" v="4026" actId="20577"/>
          <ac:spMkLst>
            <pc:docMk/>
            <pc:sldMk cId="783526035" sldId="391"/>
            <ac:spMk id="2" creationId="{1BEDDC6B-0718-DE49-91CC-89F7F4F8D879}"/>
          </ac:spMkLst>
        </pc:spChg>
        <pc:spChg chg="add del mod">
          <ac:chgData name="Li Zhang" userId="cb434a129f5f4335" providerId="LiveId" clId="{EFD0535A-E639-B74E-A79F-CC6C423336B2}" dt="2024-07-08T06:52:14.485" v="6347" actId="478"/>
          <ac:spMkLst>
            <pc:docMk/>
            <pc:sldMk cId="783526035" sldId="391"/>
            <ac:spMk id="3" creationId="{5CC6EC4B-A82B-FD4D-935C-69DD68E303A9}"/>
          </ac:spMkLst>
        </pc:spChg>
        <pc:spChg chg="add mod">
          <ac:chgData name="Li Zhang" userId="cb434a129f5f4335" providerId="LiveId" clId="{EFD0535A-E639-B74E-A79F-CC6C423336B2}" dt="2024-07-08T06:52:11.847" v="6344" actId="1076"/>
          <ac:spMkLst>
            <pc:docMk/>
            <pc:sldMk cId="783526035" sldId="391"/>
            <ac:spMk id="4" creationId="{8BCD5619-2028-FC40-BEB6-EE62B560794F}"/>
          </ac:spMkLst>
        </pc:spChg>
        <pc:spChg chg="add mod">
          <ac:chgData name="Li Zhang" userId="cb434a129f5f4335" providerId="LiveId" clId="{EFD0535A-E639-B74E-A79F-CC6C423336B2}" dt="2024-07-08T06:52:11.847" v="6344" actId="1076"/>
          <ac:spMkLst>
            <pc:docMk/>
            <pc:sldMk cId="783526035" sldId="391"/>
            <ac:spMk id="6" creationId="{503497E8-4ECC-8449-890E-6AEDBA9C0DF1}"/>
          </ac:spMkLst>
        </pc:spChg>
        <pc:spChg chg="mod">
          <ac:chgData name="Li Zhang" userId="cb434a129f5f4335" providerId="LiveId" clId="{EFD0535A-E639-B74E-A79F-CC6C423336B2}" dt="2024-07-08T06:25:00.163" v="4373" actId="14100"/>
          <ac:spMkLst>
            <pc:docMk/>
            <pc:sldMk cId="783526035" sldId="391"/>
            <ac:spMk id="8" creationId="{DC98D9B3-B5FE-104A-B0D8-4CD44250F5A7}"/>
          </ac:spMkLst>
        </pc:spChg>
        <pc:spChg chg="mod">
          <ac:chgData name="Li Zhang" userId="cb434a129f5f4335" providerId="LiveId" clId="{EFD0535A-E639-B74E-A79F-CC6C423336B2}" dt="2024-07-08T06:24:04.391" v="4344" actId="1076"/>
          <ac:spMkLst>
            <pc:docMk/>
            <pc:sldMk cId="783526035" sldId="391"/>
            <ac:spMk id="9" creationId="{C2E9A35E-7E5D-094A-B0A0-8418E2FC6692}"/>
          </ac:spMkLst>
        </pc:spChg>
        <pc:spChg chg="mod">
          <ac:chgData name="Li Zhang" userId="cb434a129f5f4335" providerId="LiveId" clId="{EFD0535A-E639-B74E-A79F-CC6C423336B2}" dt="2024-07-08T06:24:07.369" v="4348" actId="1036"/>
          <ac:spMkLst>
            <pc:docMk/>
            <pc:sldMk cId="783526035" sldId="391"/>
            <ac:spMk id="10" creationId="{EA795C09-5832-984B-93A0-F1EE30B19444}"/>
          </ac:spMkLst>
        </pc:spChg>
        <pc:spChg chg="add mod">
          <ac:chgData name="Li Zhang" userId="cb434a129f5f4335" providerId="LiveId" clId="{EFD0535A-E639-B74E-A79F-CC6C423336B2}" dt="2024-07-08T06:52:11.847" v="6344" actId="1076"/>
          <ac:spMkLst>
            <pc:docMk/>
            <pc:sldMk cId="783526035" sldId="391"/>
            <ac:spMk id="14" creationId="{14319ECF-7F6D-8D45-ABF6-5525D04BD512}"/>
          </ac:spMkLst>
        </pc:spChg>
        <pc:spChg chg="mod">
          <ac:chgData name="Li Zhang" userId="cb434a129f5f4335" providerId="LiveId" clId="{EFD0535A-E639-B74E-A79F-CC6C423336B2}" dt="2024-07-08T06:25:07.039" v="4374"/>
          <ac:spMkLst>
            <pc:docMk/>
            <pc:sldMk cId="783526035" sldId="391"/>
            <ac:spMk id="16" creationId="{00DC0820-A077-C24C-B6E9-6F08A8CFC653}"/>
          </ac:spMkLst>
        </pc:spChg>
        <pc:spChg chg="mod">
          <ac:chgData name="Li Zhang" userId="cb434a129f5f4335" providerId="LiveId" clId="{EFD0535A-E639-B74E-A79F-CC6C423336B2}" dt="2024-07-08T06:25:07.039" v="4374"/>
          <ac:spMkLst>
            <pc:docMk/>
            <pc:sldMk cId="783526035" sldId="391"/>
            <ac:spMk id="17" creationId="{B83B5BF6-F5CA-AB4E-81BF-FB3105444A01}"/>
          </ac:spMkLst>
        </pc:spChg>
        <pc:spChg chg="mod">
          <ac:chgData name="Li Zhang" userId="cb434a129f5f4335" providerId="LiveId" clId="{EFD0535A-E639-B74E-A79F-CC6C423336B2}" dt="2024-07-08T06:25:07.039" v="4374"/>
          <ac:spMkLst>
            <pc:docMk/>
            <pc:sldMk cId="783526035" sldId="391"/>
            <ac:spMk id="18" creationId="{944F5D8B-0874-1B4F-A682-375D8A5F5D0A}"/>
          </ac:spMkLst>
        </pc:spChg>
        <pc:spChg chg="mod">
          <ac:chgData name="Li Zhang" userId="cb434a129f5f4335" providerId="LiveId" clId="{EFD0535A-E639-B74E-A79F-CC6C423336B2}" dt="2024-07-08T06:25:39.036" v="4400"/>
          <ac:spMkLst>
            <pc:docMk/>
            <pc:sldMk cId="783526035" sldId="391"/>
            <ac:spMk id="20" creationId="{02BA4A4A-980A-544A-8549-8E8F2BAC9D95}"/>
          </ac:spMkLst>
        </pc:spChg>
        <pc:spChg chg="mod">
          <ac:chgData name="Li Zhang" userId="cb434a129f5f4335" providerId="LiveId" clId="{EFD0535A-E639-B74E-A79F-CC6C423336B2}" dt="2024-07-08T06:25:39.036" v="4400"/>
          <ac:spMkLst>
            <pc:docMk/>
            <pc:sldMk cId="783526035" sldId="391"/>
            <ac:spMk id="21" creationId="{88A01F4A-9B76-A84B-AB55-18F27D06970E}"/>
          </ac:spMkLst>
        </pc:spChg>
        <pc:spChg chg="mod">
          <ac:chgData name="Li Zhang" userId="cb434a129f5f4335" providerId="LiveId" clId="{EFD0535A-E639-B74E-A79F-CC6C423336B2}" dt="2024-07-08T06:25:39.036" v="4400"/>
          <ac:spMkLst>
            <pc:docMk/>
            <pc:sldMk cId="783526035" sldId="391"/>
            <ac:spMk id="22" creationId="{DD02860B-6C55-4946-84F6-D57CA8685070}"/>
          </ac:spMkLst>
        </pc:spChg>
        <pc:spChg chg="mod">
          <ac:chgData name="Li Zhang" userId="cb434a129f5f4335" providerId="LiveId" clId="{EFD0535A-E639-B74E-A79F-CC6C423336B2}" dt="2024-07-08T06:25:49.808" v="4405" actId="167"/>
          <ac:spMkLst>
            <pc:docMk/>
            <pc:sldMk cId="783526035" sldId="391"/>
            <ac:spMk id="24" creationId="{2797EFDB-BBE8-B745-9CFB-770291CAFD7E}"/>
          </ac:spMkLst>
        </pc:spChg>
        <pc:spChg chg="mod">
          <ac:chgData name="Li Zhang" userId="cb434a129f5f4335" providerId="LiveId" clId="{EFD0535A-E639-B74E-A79F-CC6C423336B2}" dt="2024-07-08T06:25:44.930" v="4403"/>
          <ac:spMkLst>
            <pc:docMk/>
            <pc:sldMk cId="783526035" sldId="391"/>
            <ac:spMk id="25" creationId="{17BA0231-EBFC-5C45-8034-07D155214734}"/>
          </ac:spMkLst>
        </pc:spChg>
        <pc:spChg chg="mod">
          <ac:chgData name="Li Zhang" userId="cb434a129f5f4335" providerId="LiveId" clId="{EFD0535A-E639-B74E-A79F-CC6C423336B2}" dt="2024-07-08T06:25:44.930" v="4403"/>
          <ac:spMkLst>
            <pc:docMk/>
            <pc:sldMk cId="783526035" sldId="391"/>
            <ac:spMk id="26" creationId="{18C8414D-585D-974E-83D4-8DD8DFD73A53}"/>
          </ac:spMkLst>
        </pc:spChg>
        <pc:spChg chg="add mod">
          <ac:chgData name="Li Zhang" userId="cb434a129f5f4335" providerId="LiveId" clId="{EFD0535A-E639-B74E-A79F-CC6C423336B2}" dt="2024-07-08T06:52:11.847" v="6344" actId="1076"/>
          <ac:spMkLst>
            <pc:docMk/>
            <pc:sldMk cId="783526035" sldId="391"/>
            <ac:spMk id="27" creationId="{0CB44FD1-9C84-4D42-B9C8-6E1B1564A9E5}"/>
          </ac:spMkLst>
        </pc:spChg>
        <pc:spChg chg="add mod">
          <ac:chgData name="Li Zhang" userId="cb434a129f5f4335" providerId="LiveId" clId="{EFD0535A-E639-B74E-A79F-CC6C423336B2}" dt="2024-07-08T06:52:11.847" v="6344" actId="1076"/>
          <ac:spMkLst>
            <pc:docMk/>
            <pc:sldMk cId="783526035" sldId="391"/>
            <ac:spMk id="28" creationId="{F23DE384-0059-524F-B766-68B8269890F3}"/>
          </ac:spMkLst>
        </pc:spChg>
        <pc:spChg chg="add del mod">
          <ac:chgData name="Li Zhang" userId="cb434a129f5f4335" providerId="LiveId" clId="{EFD0535A-E639-B74E-A79F-CC6C423336B2}" dt="2024-07-08T06:52:14.485" v="6347" actId="478"/>
          <ac:spMkLst>
            <pc:docMk/>
            <pc:sldMk cId="783526035" sldId="391"/>
            <ac:spMk id="30" creationId="{FDAD42C3-6863-4544-BF90-F11B86E0193A}"/>
          </ac:spMkLst>
        </pc:spChg>
        <pc:spChg chg="add del mod">
          <ac:chgData name="Li Zhang" userId="cb434a129f5f4335" providerId="LiveId" clId="{EFD0535A-E639-B74E-A79F-CC6C423336B2}" dt="2024-07-08T06:51:09.505" v="6332"/>
          <ac:spMkLst>
            <pc:docMk/>
            <pc:sldMk cId="783526035" sldId="391"/>
            <ac:spMk id="31" creationId="{3B02FE7A-C05C-DB4D-99BC-564DA5A3684D}"/>
          </ac:spMkLst>
        </pc:spChg>
        <pc:spChg chg="add del mod">
          <ac:chgData name="Li Zhang" userId="cb434a129f5f4335" providerId="LiveId" clId="{EFD0535A-E639-B74E-A79F-CC6C423336B2}" dt="2024-07-08T06:52:13.269" v="6345"/>
          <ac:spMkLst>
            <pc:docMk/>
            <pc:sldMk cId="783526035" sldId="391"/>
            <ac:spMk id="32" creationId="{504F09DE-9F43-DA40-BD58-1136A17FE606}"/>
          </ac:spMkLst>
        </pc:spChg>
        <pc:grpChg chg="add mod">
          <ac:chgData name="Li Zhang" userId="cb434a129f5f4335" providerId="LiveId" clId="{EFD0535A-E639-B74E-A79F-CC6C423336B2}" dt="2024-07-08T06:52:11.847" v="6344" actId="1076"/>
          <ac:grpSpMkLst>
            <pc:docMk/>
            <pc:sldMk cId="783526035" sldId="391"/>
            <ac:grpSpMk id="7" creationId="{DB065054-AA40-554B-8D79-0D603E1F4265}"/>
          </ac:grpSpMkLst>
        </pc:grpChg>
        <pc:grpChg chg="add mod">
          <ac:chgData name="Li Zhang" userId="cb434a129f5f4335" providerId="LiveId" clId="{EFD0535A-E639-B74E-A79F-CC6C423336B2}" dt="2024-07-08T06:52:11.847" v="6344" actId="1076"/>
          <ac:grpSpMkLst>
            <pc:docMk/>
            <pc:sldMk cId="783526035" sldId="391"/>
            <ac:grpSpMk id="15" creationId="{B8498B40-301A-7640-8CA9-2B6636093F40}"/>
          </ac:grpSpMkLst>
        </pc:grpChg>
        <pc:grpChg chg="add mod">
          <ac:chgData name="Li Zhang" userId="cb434a129f5f4335" providerId="LiveId" clId="{EFD0535A-E639-B74E-A79F-CC6C423336B2}" dt="2024-07-08T06:52:11.847" v="6344" actId="1076"/>
          <ac:grpSpMkLst>
            <pc:docMk/>
            <pc:sldMk cId="783526035" sldId="391"/>
            <ac:grpSpMk id="19" creationId="{3EB55B5F-49E8-EB4F-B393-5A7B19D98E96}"/>
          </ac:grpSpMkLst>
        </pc:grpChg>
        <pc:grpChg chg="add mod">
          <ac:chgData name="Li Zhang" userId="cb434a129f5f4335" providerId="LiveId" clId="{EFD0535A-E639-B74E-A79F-CC6C423336B2}" dt="2024-07-08T06:52:11.847" v="6344" actId="1076"/>
          <ac:grpSpMkLst>
            <pc:docMk/>
            <pc:sldMk cId="783526035" sldId="391"/>
            <ac:grpSpMk id="23" creationId="{556D41D0-3380-5548-A42D-DC7949524773}"/>
          </ac:grpSpMkLst>
        </pc:grpChg>
        <pc:picChg chg="add mod">
          <ac:chgData name="Li Zhang" userId="cb434a129f5f4335" providerId="LiveId" clId="{EFD0535A-E639-B74E-A79F-CC6C423336B2}" dt="2024-07-08T06:52:11.847" v="6344" actId="1076"/>
          <ac:picMkLst>
            <pc:docMk/>
            <pc:sldMk cId="783526035" sldId="391"/>
            <ac:picMk id="5" creationId="{4D86F342-BA11-E649-991C-AE4CEBE1F0A9}"/>
          </ac:picMkLst>
        </pc:picChg>
        <pc:picChg chg="add mod">
          <ac:chgData name="Li Zhang" userId="cb434a129f5f4335" providerId="LiveId" clId="{EFD0535A-E639-B74E-A79F-CC6C423336B2}" dt="2024-07-08T06:52:11.847" v="6344" actId="1076"/>
          <ac:picMkLst>
            <pc:docMk/>
            <pc:sldMk cId="783526035" sldId="391"/>
            <ac:picMk id="13" creationId="{B51E80E1-FA7E-4E45-951C-A548094BE47F}"/>
          </ac:picMkLst>
        </pc:picChg>
        <pc:cxnChg chg="add mod">
          <ac:chgData name="Li Zhang" userId="cb434a129f5f4335" providerId="LiveId" clId="{EFD0535A-E639-B74E-A79F-CC6C423336B2}" dt="2024-07-08T06:52:11.847" v="6344" actId="1076"/>
          <ac:cxnSpMkLst>
            <pc:docMk/>
            <pc:sldMk cId="783526035" sldId="391"/>
            <ac:cxnSpMk id="11" creationId="{D5A5EDAE-F303-CE49-B6C9-6AF47F8A13A6}"/>
          </ac:cxnSpMkLst>
        </pc:cxnChg>
      </pc:sldChg>
      <pc:sldChg chg="modSp add del mod">
        <pc:chgData name="Li Zhang" userId="cb434a129f5f4335" providerId="LiveId" clId="{EFD0535A-E639-B74E-A79F-CC6C423336B2}" dt="2024-07-08T06:27:48.634" v="4493" actId="2696"/>
        <pc:sldMkLst>
          <pc:docMk/>
          <pc:sldMk cId="2898610029" sldId="392"/>
        </pc:sldMkLst>
        <pc:spChg chg="mod">
          <ac:chgData name="Li Zhang" userId="cb434a129f5f4335" providerId="LiveId" clId="{EFD0535A-E639-B74E-A79F-CC6C423336B2}" dt="2024-07-08T06:27:31.682" v="4464" actId="20577"/>
          <ac:spMkLst>
            <pc:docMk/>
            <pc:sldMk cId="2898610029" sldId="392"/>
            <ac:spMk id="3" creationId="{5CC6EC4B-A82B-FD4D-935C-69DD68E303A9}"/>
          </ac:spMkLst>
        </pc:spChg>
      </pc:sldChg>
      <pc:sldChg chg="addSp delSp modSp add mod modNotesTx">
        <pc:chgData name="Li Zhang" userId="cb434a129f5f4335" providerId="LiveId" clId="{EFD0535A-E639-B74E-A79F-CC6C423336B2}" dt="2024-07-08T06:52:07.681" v="6342"/>
        <pc:sldMkLst>
          <pc:docMk/>
          <pc:sldMk cId="2392766833" sldId="393"/>
        </pc:sldMkLst>
        <pc:spChg chg="mod">
          <ac:chgData name="Li Zhang" userId="cb434a129f5f4335" providerId="LiveId" clId="{EFD0535A-E639-B74E-A79F-CC6C423336B2}" dt="2024-07-08T06:50:58.343" v="6329" actId="14100"/>
          <ac:spMkLst>
            <pc:docMk/>
            <pc:sldMk cId="2392766833" sldId="393"/>
            <ac:spMk id="3" creationId="{5CC6EC4B-A82B-FD4D-935C-69DD68E303A9}"/>
          </ac:spMkLst>
        </pc:spChg>
        <pc:spChg chg="del">
          <ac:chgData name="Li Zhang" userId="cb434a129f5f4335" providerId="LiveId" clId="{EFD0535A-E639-B74E-A79F-CC6C423336B2}" dt="2024-07-08T06:39:55.604" v="5444" actId="478"/>
          <ac:spMkLst>
            <pc:docMk/>
            <pc:sldMk cId="2392766833" sldId="393"/>
            <ac:spMk id="4" creationId="{8BCD5619-2028-FC40-BEB6-EE62B560794F}"/>
          </ac:spMkLst>
        </pc:spChg>
        <pc:spChg chg="del">
          <ac:chgData name="Li Zhang" userId="cb434a129f5f4335" providerId="LiveId" clId="{EFD0535A-E639-B74E-A79F-CC6C423336B2}" dt="2024-07-08T06:39:55.604" v="5444" actId="478"/>
          <ac:spMkLst>
            <pc:docMk/>
            <pc:sldMk cId="2392766833" sldId="393"/>
            <ac:spMk id="6" creationId="{503497E8-4ECC-8449-890E-6AEDBA9C0DF1}"/>
          </ac:spMkLst>
        </pc:spChg>
        <pc:spChg chg="del">
          <ac:chgData name="Li Zhang" userId="cb434a129f5f4335" providerId="LiveId" clId="{EFD0535A-E639-B74E-A79F-CC6C423336B2}" dt="2024-07-08T06:39:55.604" v="5444" actId="478"/>
          <ac:spMkLst>
            <pc:docMk/>
            <pc:sldMk cId="2392766833" sldId="393"/>
            <ac:spMk id="14" creationId="{14319ECF-7F6D-8D45-ABF6-5525D04BD512}"/>
          </ac:spMkLst>
        </pc:spChg>
        <pc:spChg chg="del">
          <ac:chgData name="Li Zhang" userId="cb434a129f5f4335" providerId="LiveId" clId="{EFD0535A-E639-B74E-A79F-CC6C423336B2}" dt="2024-07-08T06:39:55.604" v="5444" actId="478"/>
          <ac:spMkLst>
            <pc:docMk/>
            <pc:sldMk cId="2392766833" sldId="393"/>
            <ac:spMk id="27" creationId="{0CB44FD1-9C84-4D42-B9C8-6E1B1564A9E5}"/>
          </ac:spMkLst>
        </pc:spChg>
        <pc:spChg chg="del">
          <ac:chgData name="Li Zhang" userId="cb434a129f5f4335" providerId="LiveId" clId="{EFD0535A-E639-B74E-A79F-CC6C423336B2}" dt="2024-07-08T06:39:55.604" v="5444" actId="478"/>
          <ac:spMkLst>
            <pc:docMk/>
            <pc:sldMk cId="2392766833" sldId="393"/>
            <ac:spMk id="28" creationId="{F23DE384-0059-524F-B766-68B8269890F3}"/>
          </ac:spMkLst>
        </pc:spChg>
        <pc:spChg chg="add mod">
          <ac:chgData name="Li Zhang" userId="cb434a129f5f4335" providerId="LiveId" clId="{EFD0535A-E639-B74E-A79F-CC6C423336B2}" dt="2024-07-08T06:40:07.352" v="5508" actId="1038"/>
          <ac:spMkLst>
            <pc:docMk/>
            <pc:sldMk cId="2392766833" sldId="393"/>
            <ac:spMk id="30" creationId="{2414E4EB-70DA-3645-8044-8500DCB1A1BA}"/>
          </ac:spMkLst>
        </pc:spChg>
        <pc:spChg chg="add mod">
          <ac:chgData name="Li Zhang" userId="cb434a129f5f4335" providerId="LiveId" clId="{EFD0535A-E639-B74E-A79F-CC6C423336B2}" dt="2024-07-08T06:46:20.399" v="5969" actId="20577"/>
          <ac:spMkLst>
            <pc:docMk/>
            <pc:sldMk cId="2392766833" sldId="393"/>
            <ac:spMk id="31" creationId="{B3280A33-6376-A04E-B73A-F799467CD54C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33" creationId="{A70757AB-DDC3-624D-867F-1F48D2F9DAE7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34" creationId="{9637BB0C-DB7E-8544-90E0-1243CC310541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35" creationId="{AFCF1A7E-0651-3644-BD1C-543CE1BFCB3F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37" creationId="{F7513F5E-A83E-8D4C-9CE5-48BAD807C281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38" creationId="{330F0F2A-EEE1-B24A-9B48-27BE553C96B9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39" creationId="{309913C9-552A-6D4F-9868-DBF58846D619}"/>
          </ac:spMkLst>
        </pc:spChg>
        <pc:spChg chg="add del mod">
          <ac:chgData name="Li Zhang" userId="cb434a129f5f4335" providerId="LiveId" clId="{EFD0535A-E639-B74E-A79F-CC6C423336B2}" dt="2024-07-08T06:52:07.681" v="6342"/>
          <ac:spMkLst>
            <pc:docMk/>
            <pc:sldMk cId="2392766833" sldId="393"/>
            <ac:spMk id="40" creationId="{4E210F67-A3FA-8C46-AF58-7EABC812157A}"/>
          </ac:spMkLst>
        </pc:spChg>
        <pc:spChg chg="add del mod">
          <ac:chgData name="Li Zhang" userId="cb434a129f5f4335" providerId="LiveId" clId="{EFD0535A-E639-B74E-A79F-CC6C423336B2}" dt="2024-07-08T06:52:07.681" v="6342"/>
          <ac:spMkLst>
            <pc:docMk/>
            <pc:sldMk cId="2392766833" sldId="393"/>
            <ac:spMk id="42" creationId="{5D5CC2F4-E9CC-554C-96A3-A7111511B2C1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44" creationId="{6A6355FE-F0B7-1046-A6B5-84910D447C31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45" creationId="{6ADDD7AE-2FDC-ED4D-B35D-9F2157A696BE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46" creationId="{E8B16570-D310-9D4A-B331-0FEBF0A18184}"/>
          </ac:spMkLst>
        </pc:spChg>
        <pc:spChg chg="add del mod">
          <ac:chgData name="Li Zhang" userId="cb434a129f5f4335" providerId="LiveId" clId="{EFD0535A-E639-B74E-A79F-CC6C423336B2}" dt="2024-07-08T06:52:07.681" v="6342"/>
          <ac:spMkLst>
            <pc:docMk/>
            <pc:sldMk cId="2392766833" sldId="393"/>
            <ac:spMk id="49" creationId="{347BE5E6-B77A-4D4F-A29B-B468480251D6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51" creationId="{0CE7765D-2ED2-9442-8EE9-3D6FFEC13D96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52" creationId="{1CA11314-6BF8-0340-B7F8-EE93E9741CFC}"/>
          </ac:spMkLst>
        </pc:spChg>
        <pc:spChg chg="mod">
          <ac:chgData name="Li Zhang" userId="cb434a129f5f4335" providerId="LiveId" clId="{EFD0535A-E639-B74E-A79F-CC6C423336B2}" dt="2024-07-08T06:51:46.209" v="6337"/>
          <ac:spMkLst>
            <pc:docMk/>
            <pc:sldMk cId="2392766833" sldId="393"/>
            <ac:spMk id="53" creationId="{C329820F-8F80-934B-88EE-08A73FF035E0}"/>
          </ac:spMkLst>
        </pc:spChg>
        <pc:spChg chg="add del mod">
          <ac:chgData name="Li Zhang" userId="cb434a129f5f4335" providerId="LiveId" clId="{EFD0535A-E639-B74E-A79F-CC6C423336B2}" dt="2024-07-08T06:52:07.681" v="6342"/>
          <ac:spMkLst>
            <pc:docMk/>
            <pc:sldMk cId="2392766833" sldId="393"/>
            <ac:spMk id="54" creationId="{2BA6D976-8F03-7549-9AF8-0522837DB7F8}"/>
          </ac:spMkLst>
        </pc:spChg>
        <pc:spChg chg="add del mod">
          <ac:chgData name="Li Zhang" userId="cb434a129f5f4335" providerId="LiveId" clId="{EFD0535A-E639-B74E-A79F-CC6C423336B2}" dt="2024-07-08T06:52:07.681" v="6342"/>
          <ac:spMkLst>
            <pc:docMk/>
            <pc:sldMk cId="2392766833" sldId="393"/>
            <ac:spMk id="55" creationId="{950BDA0E-8785-B147-A1D4-36CBAB3A4C89}"/>
          </ac:spMkLst>
        </pc:spChg>
        <pc:grpChg chg="del">
          <ac:chgData name="Li Zhang" userId="cb434a129f5f4335" providerId="LiveId" clId="{EFD0535A-E639-B74E-A79F-CC6C423336B2}" dt="2024-07-08T06:39:55.604" v="5444" actId="478"/>
          <ac:grpSpMkLst>
            <pc:docMk/>
            <pc:sldMk cId="2392766833" sldId="393"/>
            <ac:grpSpMk id="7" creationId="{DB065054-AA40-554B-8D79-0D603E1F4265}"/>
          </ac:grpSpMkLst>
        </pc:grpChg>
        <pc:grpChg chg="del">
          <ac:chgData name="Li Zhang" userId="cb434a129f5f4335" providerId="LiveId" clId="{EFD0535A-E639-B74E-A79F-CC6C423336B2}" dt="2024-07-08T06:39:55.604" v="5444" actId="478"/>
          <ac:grpSpMkLst>
            <pc:docMk/>
            <pc:sldMk cId="2392766833" sldId="393"/>
            <ac:grpSpMk id="15" creationId="{B8498B40-301A-7640-8CA9-2B6636093F40}"/>
          </ac:grpSpMkLst>
        </pc:grpChg>
        <pc:grpChg chg="del">
          <ac:chgData name="Li Zhang" userId="cb434a129f5f4335" providerId="LiveId" clId="{EFD0535A-E639-B74E-A79F-CC6C423336B2}" dt="2024-07-08T06:39:55.604" v="5444" actId="478"/>
          <ac:grpSpMkLst>
            <pc:docMk/>
            <pc:sldMk cId="2392766833" sldId="393"/>
            <ac:grpSpMk id="19" creationId="{3EB55B5F-49E8-EB4F-B393-5A7B19D98E96}"/>
          </ac:grpSpMkLst>
        </pc:grpChg>
        <pc:grpChg chg="del">
          <ac:chgData name="Li Zhang" userId="cb434a129f5f4335" providerId="LiveId" clId="{EFD0535A-E639-B74E-A79F-CC6C423336B2}" dt="2024-07-08T06:39:55.604" v="5444" actId="478"/>
          <ac:grpSpMkLst>
            <pc:docMk/>
            <pc:sldMk cId="2392766833" sldId="393"/>
            <ac:grpSpMk id="23" creationId="{556D41D0-3380-5548-A42D-DC7949524773}"/>
          </ac:grpSpMkLst>
        </pc:grpChg>
        <pc:grpChg chg="add del mod">
          <ac:chgData name="Li Zhang" userId="cb434a129f5f4335" providerId="LiveId" clId="{EFD0535A-E639-B74E-A79F-CC6C423336B2}" dt="2024-07-08T06:52:07.681" v="6342"/>
          <ac:grpSpMkLst>
            <pc:docMk/>
            <pc:sldMk cId="2392766833" sldId="393"/>
            <ac:grpSpMk id="32" creationId="{B9284862-9386-834C-BF6C-6CCAC06CFE6A}"/>
          </ac:grpSpMkLst>
        </pc:grpChg>
        <pc:grpChg chg="add del mod">
          <ac:chgData name="Li Zhang" userId="cb434a129f5f4335" providerId="LiveId" clId="{EFD0535A-E639-B74E-A79F-CC6C423336B2}" dt="2024-07-08T06:52:07.681" v="6342"/>
          <ac:grpSpMkLst>
            <pc:docMk/>
            <pc:sldMk cId="2392766833" sldId="393"/>
            <ac:grpSpMk id="36" creationId="{5340812C-BAFA-0B44-B37E-A793A7A59F3D}"/>
          </ac:grpSpMkLst>
        </pc:grpChg>
        <pc:grpChg chg="add del mod">
          <ac:chgData name="Li Zhang" userId="cb434a129f5f4335" providerId="LiveId" clId="{EFD0535A-E639-B74E-A79F-CC6C423336B2}" dt="2024-07-08T06:52:07.681" v="6342"/>
          <ac:grpSpMkLst>
            <pc:docMk/>
            <pc:sldMk cId="2392766833" sldId="393"/>
            <ac:grpSpMk id="43" creationId="{C19B0595-F545-FC4D-8F8F-13DD455BA30B}"/>
          </ac:grpSpMkLst>
        </pc:grpChg>
        <pc:grpChg chg="add del mod">
          <ac:chgData name="Li Zhang" userId="cb434a129f5f4335" providerId="LiveId" clId="{EFD0535A-E639-B74E-A79F-CC6C423336B2}" dt="2024-07-08T06:52:07.681" v="6342"/>
          <ac:grpSpMkLst>
            <pc:docMk/>
            <pc:sldMk cId="2392766833" sldId="393"/>
            <ac:grpSpMk id="50" creationId="{213B83F7-6C47-7D48-81D9-66B9D9372F03}"/>
          </ac:grpSpMkLst>
        </pc:grpChg>
        <pc:picChg chg="del">
          <ac:chgData name="Li Zhang" userId="cb434a129f5f4335" providerId="LiveId" clId="{EFD0535A-E639-B74E-A79F-CC6C423336B2}" dt="2024-07-08T06:39:55.604" v="5444" actId="478"/>
          <ac:picMkLst>
            <pc:docMk/>
            <pc:sldMk cId="2392766833" sldId="393"/>
            <ac:picMk id="5" creationId="{4D86F342-BA11-E649-991C-AE4CEBE1F0A9}"/>
          </ac:picMkLst>
        </pc:picChg>
        <pc:picChg chg="del">
          <ac:chgData name="Li Zhang" userId="cb434a129f5f4335" providerId="LiveId" clId="{EFD0535A-E639-B74E-A79F-CC6C423336B2}" dt="2024-07-08T06:39:55.604" v="5444" actId="478"/>
          <ac:picMkLst>
            <pc:docMk/>
            <pc:sldMk cId="2392766833" sldId="393"/>
            <ac:picMk id="13" creationId="{B51E80E1-FA7E-4E45-951C-A548094BE47F}"/>
          </ac:picMkLst>
        </pc:picChg>
        <pc:picChg chg="add mod">
          <ac:chgData name="Li Zhang" userId="cb434a129f5f4335" providerId="LiveId" clId="{EFD0535A-E639-B74E-A79F-CC6C423336B2}" dt="2024-07-08T06:40:07.352" v="5508" actId="1038"/>
          <ac:picMkLst>
            <pc:docMk/>
            <pc:sldMk cId="2392766833" sldId="393"/>
            <ac:picMk id="29" creationId="{57F53D05-0BBC-2746-A090-7052163F17DF}"/>
          </ac:picMkLst>
        </pc:picChg>
        <pc:picChg chg="add del mod">
          <ac:chgData name="Li Zhang" userId="cb434a129f5f4335" providerId="LiveId" clId="{EFD0535A-E639-B74E-A79F-CC6C423336B2}" dt="2024-07-08T06:52:07.681" v="6342"/>
          <ac:picMkLst>
            <pc:docMk/>
            <pc:sldMk cId="2392766833" sldId="393"/>
            <ac:picMk id="41" creationId="{4D4B6956-48B7-384F-B81E-2AA6D12EE7C7}"/>
          </ac:picMkLst>
        </pc:picChg>
        <pc:picChg chg="add del mod">
          <ac:chgData name="Li Zhang" userId="cb434a129f5f4335" providerId="LiveId" clId="{EFD0535A-E639-B74E-A79F-CC6C423336B2}" dt="2024-07-08T06:52:07.681" v="6342"/>
          <ac:picMkLst>
            <pc:docMk/>
            <pc:sldMk cId="2392766833" sldId="393"/>
            <ac:picMk id="48" creationId="{3E0CEF2A-774B-C440-A376-A908284FD510}"/>
          </ac:picMkLst>
        </pc:picChg>
        <pc:cxnChg chg="del">
          <ac:chgData name="Li Zhang" userId="cb434a129f5f4335" providerId="LiveId" clId="{EFD0535A-E639-B74E-A79F-CC6C423336B2}" dt="2024-07-08T06:39:55.604" v="5444" actId="478"/>
          <ac:cxnSpMkLst>
            <pc:docMk/>
            <pc:sldMk cId="2392766833" sldId="393"/>
            <ac:cxnSpMk id="11" creationId="{D5A5EDAE-F303-CE49-B6C9-6AF47F8A13A6}"/>
          </ac:cxnSpMkLst>
        </pc:cxnChg>
        <pc:cxnChg chg="add del mod">
          <ac:chgData name="Li Zhang" userId="cb434a129f5f4335" providerId="LiveId" clId="{EFD0535A-E639-B74E-A79F-CC6C423336B2}" dt="2024-07-08T06:52:07.681" v="6342"/>
          <ac:cxnSpMkLst>
            <pc:docMk/>
            <pc:sldMk cId="2392766833" sldId="393"/>
            <ac:cxnSpMk id="47" creationId="{5A80A075-CC43-7B4B-AA8A-46141A162DF6}"/>
          </ac:cxnSpMkLst>
        </pc:cxnChg>
      </pc:sldChg>
      <pc:sldChg chg="addSp delSp modSp add del mod modNotesTx">
        <pc:chgData name="Li Zhang" userId="cb434a129f5f4335" providerId="LiveId" clId="{EFD0535A-E639-B74E-A79F-CC6C423336B2}" dt="2024-07-08T06:52:32.356" v="6348" actId="2696"/>
        <pc:sldMkLst>
          <pc:docMk/>
          <pc:sldMk cId="4002436841" sldId="394"/>
        </pc:sldMkLst>
        <pc:spChg chg="del">
          <ac:chgData name="Li Zhang" userId="cb434a129f5f4335" providerId="LiveId" clId="{EFD0535A-E639-B74E-A79F-CC6C423336B2}" dt="2024-07-08T06:35:43.885" v="5320" actId="478"/>
          <ac:spMkLst>
            <pc:docMk/>
            <pc:sldMk cId="4002436841" sldId="394"/>
            <ac:spMk id="30" creationId="{2414E4EB-70DA-3645-8044-8500DCB1A1BA}"/>
          </ac:spMkLst>
        </pc:spChg>
        <pc:spChg chg="add mod">
          <ac:chgData name="Li Zhang" userId="cb434a129f5f4335" providerId="LiveId" clId="{EFD0535A-E639-B74E-A79F-CC6C423336B2}" dt="2024-07-08T06:38:25.168" v="5443" actId="1076"/>
          <ac:spMkLst>
            <pc:docMk/>
            <pc:sldMk cId="4002436841" sldId="394"/>
            <ac:spMk id="38" creationId="{B5C7E19B-2A26-B646-BD02-A260F95F586A}"/>
          </ac:spMkLst>
        </pc:spChg>
        <pc:cxnChg chg="add mod">
          <ac:chgData name="Li Zhang" userId="cb434a129f5f4335" providerId="LiveId" clId="{EFD0535A-E639-B74E-A79F-CC6C423336B2}" dt="2024-07-08T06:38:12.830" v="5431" actId="14100"/>
          <ac:cxnSpMkLst>
            <pc:docMk/>
            <pc:sldMk cId="4002436841" sldId="394"/>
            <ac:cxnSpMk id="31" creationId="{305D470B-C49F-F04D-BD10-C44D9DDFE223}"/>
          </ac:cxnSpMkLst>
        </pc:cxnChg>
        <pc:cxnChg chg="add mod">
          <ac:chgData name="Li Zhang" userId="cb434a129f5f4335" providerId="LiveId" clId="{EFD0535A-E639-B74E-A79F-CC6C423336B2}" dt="2024-07-08T06:38:12.830" v="5431" actId="14100"/>
          <ac:cxnSpMkLst>
            <pc:docMk/>
            <pc:sldMk cId="4002436841" sldId="394"/>
            <ac:cxnSpMk id="32" creationId="{28AAEB30-EE6E-AF43-B929-F1B0DB20B515}"/>
          </ac:cxnSpMkLst>
        </pc:cxnChg>
        <pc:cxnChg chg="add mod">
          <ac:chgData name="Li Zhang" userId="cb434a129f5f4335" providerId="LiveId" clId="{EFD0535A-E639-B74E-A79F-CC6C423336B2}" dt="2024-07-08T06:38:12.830" v="5431" actId="14100"/>
          <ac:cxnSpMkLst>
            <pc:docMk/>
            <pc:sldMk cId="4002436841" sldId="394"/>
            <ac:cxnSpMk id="33" creationId="{CCFFF378-F39D-2A4E-BD76-B30069076353}"/>
          </ac:cxnSpMkLst>
        </pc:cxnChg>
        <pc:cxnChg chg="add mod">
          <ac:chgData name="Li Zhang" userId="cb434a129f5f4335" providerId="LiveId" clId="{EFD0535A-E639-B74E-A79F-CC6C423336B2}" dt="2024-07-08T06:38:12.830" v="5431" actId="14100"/>
          <ac:cxnSpMkLst>
            <pc:docMk/>
            <pc:sldMk cId="4002436841" sldId="394"/>
            <ac:cxnSpMk id="34" creationId="{3059CDD3-BF48-4B41-BC13-571AAD646504}"/>
          </ac:cxnSpMkLst>
        </pc:cxnChg>
        <pc:cxnChg chg="add mod">
          <ac:chgData name="Li Zhang" userId="cb434a129f5f4335" providerId="LiveId" clId="{EFD0535A-E639-B74E-A79F-CC6C423336B2}" dt="2024-07-08T06:38:19.522" v="5442" actId="1036"/>
          <ac:cxnSpMkLst>
            <pc:docMk/>
            <pc:sldMk cId="4002436841" sldId="394"/>
            <ac:cxnSpMk id="35" creationId="{A095DAAA-F600-564D-BABB-5D71BCADA8DD}"/>
          </ac:cxnSpMkLst>
        </pc:cxnChg>
      </pc:sldChg>
      <pc:sldChg chg="addSp delSp modSp add mod modAnim modNotesTx">
        <pc:chgData name="Li Zhang" userId="cb434a129f5f4335" providerId="LiveId" clId="{EFD0535A-E639-B74E-A79F-CC6C423336B2}" dt="2024-07-08T06:52:01.903" v="6341" actId="14100"/>
        <pc:sldMkLst>
          <pc:docMk/>
          <pc:sldMk cId="3020539895" sldId="395"/>
        </pc:sldMkLst>
        <pc:spChg chg="mod">
          <ac:chgData name="Li Zhang" userId="cb434a129f5f4335" providerId="LiveId" clId="{EFD0535A-E639-B74E-A79F-CC6C423336B2}" dt="2024-07-08T06:52:01.903" v="6341" actId="14100"/>
          <ac:spMkLst>
            <pc:docMk/>
            <pc:sldMk cId="3020539895" sldId="395"/>
            <ac:spMk id="3" creationId="{5CC6EC4B-A82B-FD4D-935C-69DD68E303A9}"/>
          </ac:spMkLst>
        </pc:spChg>
        <pc:spChg chg="add mod">
          <ac:chgData name="Li Zhang" userId="cb434a129f5f4335" providerId="LiveId" clId="{EFD0535A-E639-B74E-A79F-CC6C423336B2}" dt="2024-07-08T06:48:29.366" v="6181" actId="1035"/>
          <ac:spMkLst>
            <pc:docMk/>
            <pc:sldMk cId="3020539895" sldId="395"/>
            <ac:spMk id="12" creationId="{E698ECF5-A7D5-174C-8A1C-9941391FF3B1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14" creationId="{861D6E5A-2BD9-BB4F-99F2-C0E7A9DA78C1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15" creationId="{C3D78305-D381-7743-8F22-322781860A61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16" creationId="{DA1006FA-0D29-4941-9291-60BDC719F22E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18" creationId="{76D81CB4-91B5-AE4F-B7F8-A9BD36433CEA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19" creationId="{FD3383AE-8FCE-6541-9ADC-E0C3C7872342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20" creationId="{BD3F1AC6-4535-4643-86FB-13B456C72E56}"/>
          </ac:spMkLst>
        </pc:spChg>
        <pc:spChg chg="add del mod">
          <ac:chgData name="Li Zhang" userId="cb434a129f5f4335" providerId="LiveId" clId="{EFD0535A-E639-B74E-A79F-CC6C423336B2}" dt="2024-07-08T06:52:00.197" v="6340"/>
          <ac:spMkLst>
            <pc:docMk/>
            <pc:sldMk cId="3020539895" sldId="395"/>
            <ac:spMk id="21" creationId="{457A787E-59E3-4143-8C29-A3AD795C6952}"/>
          </ac:spMkLst>
        </pc:spChg>
        <pc:spChg chg="add del mod">
          <ac:chgData name="Li Zhang" userId="cb434a129f5f4335" providerId="LiveId" clId="{EFD0535A-E639-B74E-A79F-CC6C423336B2}" dt="2024-07-08T06:52:00.197" v="6340"/>
          <ac:spMkLst>
            <pc:docMk/>
            <pc:sldMk cId="3020539895" sldId="395"/>
            <ac:spMk id="23" creationId="{40F73D84-9836-4B44-B182-170A6FEB37BC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25" creationId="{8F11F7CA-6465-D646-B42D-0730DF3E9D22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26" creationId="{CD8404C1-8964-544E-99D3-13A937212CA0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27" creationId="{FD29A925-1038-344E-8BDB-CC4DA384D11A}"/>
          </ac:spMkLst>
        </pc:spChg>
        <pc:spChg chg="del">
          <ac:chgData name="Li Zhang" userId="cb434a129f5f4335" providerId="LiveId" clId="{EFD0535A-E639-B74E-A79F-CC6C423336B2}" dt="2024-07-08T06:46:34.093" v="5971" actId="478"/>
          <ac:spMkLst>
            <pc:docMk/>
            <pc:sldMk cId="3020539895" sldId="395"/>
            <ac:spMk id="30" creationId="{2414E4EB-70DA-3645-8044-8500DCB1A1BA}"/>
          </ac:spMkLst>
        </pc:spChg>
        <pc:spChg chg="mod">
          <ac:chgData name="Li Zhang" userId="cb434a129f5f4335" providerId="LiveId" clId="{EFD0535A-E639-B74E-A79F-CC6C423336B2}" dt="2024-07-08T06:48:00.689" v="6179" actId="1076"/>
          <ac:spMkLst>
            <pc:docMk/>
            <pc:sldMk cId="3020539895" sldId="395"/>
            <ac:spMk id="31" creationId="{B3280A33-6376-A04E-B73A-F799467CD54C}"/>
          </ac:spMkLst>
        </pc:spChg>
        <pc:spChg chg="add del mod">
          <ac:chgData name="Li Zhang" userId="cb434a129f5f4335" providerId="LiveId" clId="{EFD0535A-E639-B74E-A79F-CC6C423336B2}" dt="2024-07-08T06:52:00.197" v="6340"/>
          <ac:spMkLst>
            <pc:docMk/>
            <pc:sldMk cId="3020539895" sldId="395"/>
            <ac:spMk id="33" creationId="{E030CD1F-9E61-4B40-BCBC-5AB10BF881E1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35" creationId="{A1E07898-6C40-5A47-BAE8-097E19289ADE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36" creationId="{6ED28B12-9A6C-6A4E-AFA2-807852583817}"/>
          </ac:spMkLst>
        </pc:spChg>
        <pc:spChg chg="mod">
          <ac:chgData name="Li Zhang" userId="cb434a129f5f4335" providerId="LiveId" clId="{EFD0535A-E639-B74E-A79F-CC6C423336B2}" dt="2024-07-08T06:51:53.117" v="6339"/>
          <ac:spMkLst>
            <pc:docMk/>
            <pc:sldMk cId="3020539895" sldId="395"/>
            <ac:spMk id="37" creationId="{C021DA89-D831-5546-8807-C01E685C96FB}"/>
          </ac:spMkLst>
        </pc:spChg>
        <pc:spChg chg="add del mod">
          <ac:chgData name="Li Zhang" userId="cb434a129f5f4335" providerId="LiveId" clId="{EFD0535A-E639-B74E-A79F-CC6C423336B2}" dt="2024-07-08T06:52:00.197" v="6340"/>
          <ac:spMkLst>
            <pc:docMk/>
            <pc:sldMk cId="3020539895" sldId="395"/>
            <ac:spMk id="38" creationId="{FC1D68D4-57AC-F940-A31A-6C5D029A707D}"/>
          </ac:spMkLst>
        </pc:spChg>
        <pc:spChg chg="add del mod">
          <ac:chgData name="Li Zhang" userId="cb434a129f5f4335" providerId="LiveId" clId="{EFD0535A-E639-B74E-A79F-CC6C423336B2}" dt="2024-07-08T06:52:00.197" v="6340"/>
          <ac:spMkLst>
            <pc:docMk/>
            <pc:sldMk cId="3020539895" sldId="395"/>
            <ac:spMk id="39" creationId="{A4F4FEF7-C5D4-5746-911C-61D3AD78CC2E}"/>
          </ac:spMkLst>
        </pc:spChg>
        <pc:grpChg chg="add del mod">
          <ac:chgData name="Li Zhang" userId="cb434a129f5f4335" providerId="LiveId" clId="{EFD0535A-E639-B74E-A79F-CC6C423336B2}" dt="2024-07-08T06:52:00.197" v="6340"/>
          <ac:grpSpMkLst>
            <pc:docMk/>
            <pc:sldMk cId="3020539895" sldId="395"/>
            <ac:grpSpMk id="13" creationId="{0FAA9C83-5B5C-AD49-A63C-F45ED26AFAE1}"/>
          </ac:grpSpMkLst>
        </pc:grpChg>
        <pc:grpChg chg="add del mod">
          <ac:chgData name="Li Zhang" userId="cb434a129f5f4335" providerId="LiveId" clId="{EFD0535A-E639-B74E-A79F-CC6C423336B2}" dt="2024-07-08T06:52:00.197" v="6340"/>
          <ac:grpSpMkLst>
            <pc:docMk/>
            <pc:sldMk cId="3020539895" sldId="395"/>
            <ac:grpSpMk id="17" creationId="{724FCCEB-EB9F-1049-8BA4-4D64089DA2A9}"/>
          </ac:grpSpMkLst>
        </pc:grpChg>
        <pc:grpChg chg="add del mod">
          <ac:chgData name="Li Zhang" userId="cb434a129f5f4335" providerId="LiveId" clId="{EFD0535A-E639-B74E-A79F-CC6C423336B2}" dt="2024-07-08T06:52:00.197" v="6340"/>
          <ac:grpSpMkLst>
            <pc:docMk/>
            <pc:sldMk cId="3020539895" sldId="395"/>
            <ac:grpSpMk id="24" creationId="{188A5EB4-EB5F-B148-B29D-B7106B026836}"/>
          </ac:grpSpMkLst>
        </pc:grpChg>
        <pc:grpChg chg="add del mod">
          <ac:chgData name="Li Zhang" userId="cb434a129f5f4335" providerId="LiveId" clId="{EFD0535A-E639-B74E-A79F-CC6C423336B2}" dt="2024-07-08T06:52:00.197" v="6340"/>
          <ac:grpSpMkLst>
            <pc:docMk/>
            <pc:sldMk cId="3020539895" sldId="395"/>
            <ac:grpSpMk id="34" creationId="{271210AC-704E-5247-89F0-582D7E11F275}"/>
          </ac:grpSpMkLst>
        </pc:grpChg>
        <pc:picChg chg="add del mod">
          <ac:chgData name="Li Zhang" userId="cb434a129f5f4335" providerId="LiveId" clId="{EFD0535A-E639-B74E-A79F-CC6C423336B2}" dt="2024-07-08T06:52:00.197" v="6340"/>
          <ac:picMkLst>
            <pc:docMk/>
            <pc:sldMk cId="3020539895" sldId="395"/>
            <ac:picMk id="22" creationId="{50EA24B9-33F7-5546-A252-818A64539C53}"/>
          </ac:picMkLst>
        </pc:picChg>
        <pc:picChg chg="add del mod">
          <ac:chgData name="Li Zhang" userId="cb434a129f5f4335" providerId="LiveId" clId="{EFD0535A-E639-B74E-A79F-CC6C423336B2}" dt="2024-07-08T06:52:00.197" v="6340"/>
          <ac:picMkLst>
            <pc:docMk/>
            <pc:sldMk cId="3020539895" sldId="395"/>
            <ac:picMk id="32" creationId="{132616A3-3F12-944D-880D-577539937AF6}"/>
          </ac:picMkLst>
        </pc:picChg>
        <pc:cxnChg chg="add mod">
          <ac:chgData name="Li Zhang" userId="cb434a129f5f4335" providerId="LiveId" clId="{EFD0535A-E639-B74E-A79F-CC6C423336B2}" dt="2024-07-08T06:48:29.366" v="6181" actId="1035"/>
          <ac:cxnSpMkLst>
            <pc:docMk/>
            <pc:sldMk cId="3020539895" sldId="395"/>
            <ac:cxnSpMk id="7" creationId="{1072A0FE-A1D9-4B4C-8033-C3F0545AB499}"/>
          </ac:cxnSpMkLst>
        </pc:cxnChg>
        <pc:cxnChg chg="add mod">
          <ac:chgData name="Li Zhang" userId="cb434a129f5f4335" providerId="LiveId" clId="{EFD0535A-E639-B74E-A79F-CC6C423336B2}" dt="2024-07-08T06:48:29.366" v="6181" actId="1035"/>
          <ac:cxnSpMkLst>
            <pc:docMk/>
            <pc:sldMk cId="3020539895" sldId="395"/>
            <ac:cxnSpMk id="8" creationId="{42AC937C-9DC8-EF42-8F56-272BC168D525}"/>
          </ac:cxnSpMkLst>
        </pc:cxnChg>
        <pc:cxnChg chg="add mod">
          <ac:chgData name="Li Zhang" userId="cb434a129f5f4335" providerId="LiveId" clId="{EFD0535A-E639-B74E-A79F-CC6C423336B2}" dt="2024-07-08T06:48:29.366" v="6181" actId="1035"/>
          <ac:cxnSpMkLst>
            <pc:docMk/>
            <pc:sldMk cId="3020539895" sldId="395"/>
            <ac:cxnSpMk id="9" creationId="{D559BF96-7202-B345-A127-19029BC0E14A}"/>
          </ac:cxnSpMkLst>
        </pc:cxnChg>
        <pc:cxnChg chg="add mod">
          <ac:chgData name="Li Zhang" userId="cb434a129f5f4335" providerId="LiveId" clId="{EFD0535A-E639-B74E-A79F-CC6C423336B2}" dt="2024-07-08T06:48:29.366" v="6181" actId="1035"/>
          <ac:cxnSpMkLst>
            <pc:docMk/>
            <pc:sldMk cId="3020539895" sldId="395"/>
            <ac:cxnSpMk id="10" creationId="{950C77EE-4172-6C47-B260-577C9DC9F605}"/>
          </ac:cxnSpMkLst>
        </pc:cxnChg>
        <pc:cxnChg chg="add mod">
          <ac:chgData name="Li Zhang" userId="cb434a129f5f4335" providerId="LiveId" clId="{EFD0535A-E639-B74E-A79F-CC6C423336B2}" dt="2024-07-08T06:48:29.366" v="6181" actId="1035"/>
          <ac:cxnSpMkLst>
            <pc:docMk/>
            <pc:sldMk cId="3020539895" sldId="395"/>
            <ac:cxnSpMk id="11" creationId="{4239CA0D-1A68-B740-A810-29DE917BC9FC}"/>
          </ac:cxnSpMkLst>
        </pc:cxnChg>
        <pc:cxnChg chg="add del mod">
          <ac:chgData name="Li Zhang" userId="cb434a129f5f4335" providerId="LiveId" clId="{EFD0535A-E639-B74E-A79F-CC6C423336B2}" dt="2024-07-08T06:52:00.197" v="6340"/>
          <ac:cxnSpMkLst>
            <pc:docMk/>
            <pc:sldMk cId="3020539895" sldId="395"/>
            <ac:cxnSpMk id="28" creationId="{24B13CFC-C714-2F48-93DC-E34ECD773178}"/>
          </ac:cxnSpMkLst>
        </pc:cxnChg>
      </pc:sldChg>
      <pc:sldChg chg="addSp delSp modSp add mod modAnim modNotesTx">
        <pc:chgData name="Li Zhang" userId="cb434a129f5f4335" providerId="LiveId" clId="{EFD0535A-E639-B74E-A79F-CC6C423336B2}" dt="2024-07-08T06:59:55.759" v="7152" actId="20577"/>
        <pc:sldMkLst>
          <pc:docMk/>
          <pc:sldMk cId="2923914590" sldId="396"/>
        </pc:sldMkLst>
        <pc:spChg chg="mod">
          <ac:chgData name="Li Zhang" userId="cb434a129f5f4335" providerId="LiveId" clId="{EFD0535A-E639-B74E-A79F-CC6C423336B2}" dt="2024-07-08T06:54:14.194" v="6536" actId="20577"/>
          <ac:spMkLst>
            <pc:docMk/>
            <pc:sldMk cId="2923914590" sldId="396"/>
            <ac:spMk id="2" creationId="{1BEDDC6B-0718-DE49-91CC-89F7F4F8D879}"/>
          </ac:spMkLst>
        </pc:spChg>
        <pc:spChg chg="mod">
          <ac:chgData name="Li Zhang" userId="cb434a129f5f4335" providerId="LiveId" clId="{EFD0535A-E639-B74E-A79F-CC6C423336B2}" dt="2024-07-08T06:59:55.759" v="7152" actId="20577"/>
          <ac:spMkLst>
            <pc:docMk/>
            <pc:sldMk cId="2923914590" sldId="396"/>
            <ac:spMk id="3" creationId="{5CC6EC4B-A82B-FD4D-935C-69DD68E303A9}"/>
          </ac:spMkLst>
        </pc:spChg>
        <pc:spChg chg="del">
          <ac:chgData name="Li Zhang" userId="cb434a129f5f4335" providerId="LiveId" clId="{EFD0535A-E639-B74E-A79F-CC6C423336B2}" dt="2024-07-08T06:54:33.180" v="6537" actId="478"/>
          <ac:spMkLst>
            <pc:docMk/>
            <pc:sldMk cId="2923914590" sldId="396"/>
            <ac:spMk id="4" creationId="{8BCD5619-2028-FC40-BEB6-EE62B560794F}"/>
          </ac:spMkLst>
        </pc:spChg>
        <pc:spChg chg="del">
          <ac:chgData name="Li Zhang" userId="cb434a129f5f4335" providerId="LiveId" clId="{EFD0535A-E639-B74E-A79F-CC6C423336B2}" dt="2024-07-08T06:54:33.180" v="6537" actId="478"/>
          <ac:spMkLst>
            <pc:docMk/>
            <pc:sldMk cId="2923914590" sldId="396"/>
            <ac:spMk id="6" creationId="{503497E8-4ECC-8449-890E-6AEDBA9C0DF1}"/>
          </ac:spMkLst>
        </pc:spChg>
        <pc:spChg chg="del">
          <ac:chgData name="Li Zhang" userId="cb434a129f5f4335" providerId="LiveId" clId="{EFD0535A-E639-B74E-A79F-CC6C423336B2}" dt="2024-07-08T06:54:33.180" v="6537" actId="478"/>
          <ac:spMkLst>
            <pc:docMk/>
            <pc:sldMk cId="2923914590" sldId="396"/>
            <ac:spMk id="14" creationId="{14319ECF-7F6D-8D45-ABF6-5525D04BD512}"/>
          </ac:spMkLst>
        </pc:spChg>
        <pc:spChg chg="del">
          <ac:chgData name="Li Zhang" userId="cb434a129f5f4335" providerId="LiveId" clId="{EFD0535A-E639-B74E-A79F-CC6C423336B2}" dt="2024-07-08T06:54:33.180" v="6537" actId="478"/>
          <ac:spMkLst>
            <pc:docMk/>
            <pc:sldMk cId="2923914590" sldId="396"/>
            <ac:spMk id="27" creationId="{0CB44FD1-9C84-4D42-B9C8-6E1B1564A9E5}"/>
          </ac:spMkLst>
        </pc:spChg>
        <pc:spChg chg="del">
          <ac:chgData name="Li Zhang" userId="cb434a129f5f4335" providerId="LiveId" clId="{EFD0535A-E639-B74E-A79F-CC6C423336B2}" dt="2024-07-08T06:54:33.180" v="6537" actId="478"/>
          <ac:spMkLst>
            <pc:docMk/>
            <pc:sldMk cId="2923914590" sldId="396"/>
            <ac:spMk id="28" creationId="{F23DE384-0059-524F-B766-68B8269890F3}"/>
          </ac:spMkLst>
        </pc:spChg>
        <pc:spChg chg="add mod">
          <ac:chgData name="Li Zhang" userId="cb434a129f5f4335" providerId="LiveId" clId="{EFD0535A-E639-B74E-A79F-CC6C423336B2}" dt="2024-07-08T06:58:34.663" v="7095" actId="1076"/>
          <ac:spMkLst>
            <pc:docMk/>
            <pc:sldMk cId="2923914590" sldId="396"/>
            <ac:spMk id="32" creationId="{0A022B1B-4B07-8848-B0A1-33CFF2743184}"/>
          </ac:spMkLst>
        </pc:spChg>
        <pc:grpChg chg="del">
          <ac:chgData name="Li Zhang" userId="cb434a129f5f4335" providerId="LiveId" clId="{EFD0535A-E639-B74E-A79F-CC6C423336B2}" dt="2024-07-08T06:54:33.180" v="6537" actId="478"/>
          <ac:grpSpMkLst>
            <pc:docMk/>
            <pc:sldMk cId="2923914590" sldId="396"/>
            <ac:grpSpMk id="7" creationId="{DB065054-AA40-554B-8D79-0D603E1F4265}"/>
          </ac:grpSpMkLst>
        </pc:grpChg>
        <pc:grpChg chg="del">
          <ac:chgData name="Li Zhang" userId="cb434a129f5f4335" providerId="LiveId" clId="{EFD0535A-E639-B74E-A79F-CC6C423336B2}" dt="2024-07-08T06:54:33.180" v="6537" actId="478"/>
          <ac:grpSpMkLst>
            <pc:docMk/>
            <pc:sldMk cId="2923914590" sldId="396"/>
            <ac:grpSpMk id="15" creationId="{B8498B40-301A-7640-8CA9-2B6636093F40}"/>
          </ac:grpSpMkLst>
        </pc:grpChg>
        <pc:grpChg chg="del">
          <ac:chgData name="Li Zhang" userId="cb434a129f5f4335" providerId="LiveId" clId="{EFD0535A-E639-B74E-A79F-CC6C423336B2}" dt="2024-07-08T06:54:33.180" v="6537" actId="478"/>
          <ac:grpSpMkLst>
            <pc:docMk/>
            <pc:sldMk cId="2923914590" sldId="396"/>
            <ac:grpSpMk id="19" creationId="{3EB55B5F-49E8-EB4F-B393-5A7B19D98E96}"/>
          </ac:grpSpMkLst>
        </pc:grpChg>
        <pc:grpChg chg="del">
          <ac:chgData name="Li Zhang" userId="cb434a129f5f4335" providerId="LiveId" clId="{EFD0535A-E639-B74E-A79F-CC6C423336B2}" dt="2024-07-08T06:54:33.180" v="6537" actId="478"/>
          <ac:grpSpMkLst>
            <pc:docMk/>
            <pc:sldMk cId="2923914590" sldId="396"/>
            <ac:grpSpMk id="23" creationId="{556D41D0-3380-5548-A42D-DC7949524773}"/>
          </ac:grpSpMkLst>
        </pc:grpChg>
        <pc:picChg chg="del">
          <ac:chgData name="Li Zhang" userId="cb434a129f5f4335" providerId="LiveId" clId="{EFD0535A-E639-B74E-A79F-CC6C423336B2}" dt="2024-07-08T06:54:33.180" v="6537" actId="478"/>
          <ac:picMkLst>
            <pc:docMk/>
            <pc:sldMk cId="2923914590" sldId="396"/>
            <ac:picMk id="5" creationId="{4D86F342-BA11-E649-991C-AE4CEBE1F0A9}"/>
          </ac:picMkLst>
        </pc:picChg>
        <pc:picChg chg="del">
          <ac:chgData name="Li Zhang" userId="cb434a129f5f4335" providerId="LiveId" clId="{EFD0535A-E639-B74E-A79F-CC6C423336B2}" dt="2024-07-08T06:54:33.180" v="6537" actId="478"/>
          <ac:picMkLst>
            <pc:docMk/>
            <pc:sldMk cId="2923914590" sldId="396"/>
            <ac:picMk id="13" creationId="{B51E80E1-FA7E-4E45-951C-A548094BE47F}"/>
          </ac:picMkLst>
        </pc:picChg>
        <pc:picChg chg="add mod">
          <ac:chgData name="Li Zhang" userId="cb434a129f5f4335" providerId="LiveId" clId="{EFD0535A-E639-B74E-A79F-CC6C423336B2}" dt="2024-07-08T06:56:23.790" v="6818" actId="1076"/>
          <ac:picMkLst>
            <pc:docMk/>
            <pc:sldMk cId="2923914590" sldId="396"/>
            <ac:picMk id="29" creationId="{2A9D6815-B43B-CF41-BEA6-F838AC5D5DB2}"/>
          </ac:picMkLst>
        </pc:picChg>
        <pc:picChg chg="add mod">
          <ac:chgData name="Li Zhang" userId="cb434a129f5f4335" providerId="LiveId" clId="{EFD0535A-E639-B74E-A79F-CC6C423336B2}" dt="2024-07-08T06:56:21.955" v="6817" actId="1076"/>
          <ac:picMkLst>
            <pc:docMk/>
            <pc:sldMk cId="2923914590" sldId="396"/>
            <ac:picMk id="31" creationId="{D548411C-5F41-214C-8EB5-AD25DC0A56CC}"/>
          </ac:picMkLst>
        </pc:picChg>
        <pc:cxnChg chg="del">
          <ac:chgData name="Li Zhang" userId="cb434a129f5f4335" providerId="LiveId" clId="{EFD0535A-E639-B74E-A79F-CC6C423336B2}" dt="2024-07-08T06:54:33.180" v="6537" actId="478"/>
          <ac:cxnSpMkLst>
            <pc:docMk/>
            <pc:sldMk cId="2923914590" sldId="396"/>
            <ac:cxnSpMk id="11" creationId="{D5A5EDAE-F303-CE49-B6C9-6AF47F8A13A6}"/>
          </ac:cxnSpMkLst>
        </pc:cxnChg>
      </pc:sldChg>
      <pc:sldChg chg="addSp delSp modSp add mod delAnim modAnim">
        <pc:chgData name="Li Zhang" userId="cb434a129f5f4335" providerId="LiveId" clId="{EFD0535A-E639-B74E-A79F-CC6C423336B2}" dt="2024-07-08T07:15:48.286" v="8624" actId="20577"/>
        <pc:sldMkLst>
          <pc:docMk/>
          <pc:sldMk cId="1278924433" sldId="397"/>
        </pc:sldMkLst>
        <pc:spChg chg="mod">
          <ac:chgData name="Li Zhang" userId="cb434a129f5f4335" providerId="LiveId" clId="{EFD0535A-E639-B74E-A79F-CC6C423336B2}" dt="2024-07-08T07:00:53.801" v="7212" actId="20577"/>
          <ac:spMkLst>
            <pc:docMk/>
            <pc:sldMk cId="1278924433" sldId="397"/>
            <ac:spMk id="2" creationId="{1BEDDC6B-0718-DE49-91CC-89F7F4F8D879}"/>
          </ac:spMkLst>
        </pc:spChg>
        <pc:spChg chg="mod">
          <ac:chgData name="Li Zhang" userId="cb434a129f5f4335" providerId="LiveId" clId="{EFD0535A-E639-B74E-A79F-CC6C423336B2}" dt="2024-07-08T07:15:48.286" v="8624" actId="20577"/>
          <ac:spMkLst>
            <pc:docMk/>
            <pc:sldMk cId="1278924433" sldId="397"/>
            <ac:spMk id="3" creationId="{5CC6EC4B-A82B-FD4D-935C-69DD68E303A9}"/>
          </ac:spMkLst>
        </pc:spChg>
        <pc:spChg chg="add del mod">
          <ac:chgData name="Li Zhang" userId="cb434a129f5f4335" providerId="LiveId" clId="{EFD0535A-E639-B74E-A79F-CC6C423336B2}" dt="2024-07-08T07:09:19.357" v="8096" actId="478"/>
          <ac:spMkLst>
            <pc:docMk/>
            <pc:sldMk cId="1278924433" sldId="397"/>
            <ac:spMk id="7" creationId="{07AD1246-14B4-F248-A7DC-CF4007131D6B}"/>
          </ac:spMkLst>
        </pc:spChg>
        <pc:spChg chg="add mod">
          <ac:chgData name="Li Zhang" userId="cb434a129f5f4335" providerId="LiveId" clId="{EFD0535A-E639-B74E-A79F-CC6C423336B2}" dt="2024-07-08T07:12:17.730" v="8328" actId="1076"/>
          <ac:spMkLst>
            <pc:docMk/>
            <pc:sldMk cId="1278924433" sldId="397"/>
            <ac:spMk id="8" creationId="{93F2505D-79EB-B648-8C5F-1D89E562CF81}"/>
          </ac:spMkLst>
        </pc:spChg>
        <pc:spChg chg="del">
          <ac:chgData name="Li Zhang" userId="cb434a129f5f4335" providerId="LiveId" clId="{EFD0535A-E639-B74E-A79F-CC6C423336B2}" dt="2024-07-08T07:00:57.802" v="7213" actId="478"/>
          <ac:spMkLst>
            <pc:docMk/>
            <pc:sldMk cId="1278924433" sldId="397"/>
            <ac:spMk id="32" creationId="{0A022B1B-4B07-8848-B0A1-33CFF2743184}"/>
          </ac:spMkLst>
        </pc:spChg>
        <pc:picChg chg="add mod">
          <ac:chgData name="Li Zhang" userId="cb434a129f5f4335" providerId="LiveId" clId="{EFD0535A-E639-B74E-A79F-CC6C423336B2}" dt="2024-07-08T07:12:19.964" v="8329" actId="1076"/>
          <ac:picMkLst>
            <pc:docMk/>
            <pc:sldMk cId="1278924433" sldId="397"/>
            <ac:picMk id="9" creationId="{800C3B3E-B94A-5649-BF28-0D38A0D8162A}"/>
          </ac:picMkLst>
        </pc:picChg>
        <pc:picChg chg="del">
          <ac:chgData name="Li Zhang" userId="cb434a129f5f4335" providerId="LiveId" clId="{EFD0535A-E639-B74E-A79F-CC6C423336B2}" dt="2024-07-08T07:01:01.250" v="7215" actId="478"/>
          <ac:picMkLst>
            <pc:docMk/>
            <pc:sldMk cId="1278924433" sldId="397"/>
            <ac:picMk id="29" creationId="{2A9D6815-B43B-CF41-BEA6-F838AC5D5DB2}"/>
          </ac:picMkLst>
        </pc:picChg>
        <pc:picChg chg="del">
          <ac:chgData name="Li Zhang" userId="cb434a129f5f4335" providerId="LiveId" clId="{EFD0535A-E639-B74E-A79F-CC6C423336B2}" dt="2024-07-08T07:01:00.850" v="7214" actId="478"/>
          <ac:picMkLst>
            <pc:docMk/>
            <pc:sldMk cId="1278924433" sldId="397"/>
            <ac:picMk id="31" creationId="{D548411C-5F41-214C-8EB5-AD25DC0A56CC}"/>
          </ac:picMkLst>
        </pc:picChg>
      </pc:sldChg>
      <pc:sldChg chg="addSp delSp modSp add mod delAnim modAnim">
        <pc:chgData name="Li Zhang" userId="cb434a129f5f4335" providerId="LiveId" clId="{EFD0535A-E639-B74E-A79F-CC6C423336B2}" dt="2024-07-08T07:39:09.738" v="9583"/>
        <pc:sldMkLst>
          <pc:docMk/>
          <pc:sldMk cId="2161447370" sldId="398"/>
        </pc:sldMkLst>
        <pc:spChg chg="mod">
          <ac:chgData name="Li Zhang" userId="cb434a129f5f4335" providerId="LiveId" clId="{EFD0535A-E639-B74E-A79F-CC6C423336B2}" dt="2024-07-08T07:16:46.852" v="8673" actId="20577"/>
          <ac:spMkLst>
            <pc:docMk/>
            <pc:sldMk cId="2161447370" sldId="398"/>
            <ac:spMk id="2" creationId="{1BEDDC6B-0718-DE49-91CC-89F7F4F8D879}"/>
          </ac:spMkLst>
        </pc:spChg>
        <pc:spChg chg="mod">
          <ac:chgData name="Li Zhang" userId="cb434a129f5f4335" providerId="LiveId" clId="{EFD0535A-E639-B74E-A79F-CC6C423336B2}" dt="2024-07-08T07:22:58.393" v="8803" actId="114"/>
          <ac:spMkLst>
            <pc:docMk/>
            <pc:sldMk cId="2161447370" sldId="398"/>
            <ac:spMk id="3" creationId="{5CC6EC4B-A82B-FD4D-935C-69DD68E303A9}"/>
          </ac:spMkLst>
        </pc:spChg>
        <pc:spChg chg="del">
          <ac:chgData name="Li Zhang" userId="cb434a129f5f4335" providerId="LiveId" clId="{EFD0535A-E639-B74E-A79F-CC6C423336B2}" dt="2024-07-08T07:17:13.946" v="8675" actId="478"/>
          <ac:spMkLst>
            <pc:docMk/>
            <pc:sldMk cId="2161447370" sldId="398"/>
            <ac:spMk id="8" creationId="{93F2505D-79EB-B648-8C5F-1D89E562CF81}"/>
          </ac:spMkLst>
        </pc:spChg>
        <pc:spChg chg="add del mod">
          <ac:chgData name="Li Zhang" userId="cb434a129f5f4335" providerId="LiveId" clId="{EFD0535A-E639-B74E-A79F-CC6C423336B2}" dt="2024-07-08T07:31:30.779" v="8883"/>
          <ac:spMkLst>
            <pc:docMk/>
            <pc:sldMk cId="2161447370" sldId="398"/>
            <ac:spMk id="14" creationId="{FC305728-8983-5145-8D48-2E67912CF8D4}"/>
          </ac:spMkLst>
        </pc:spChg>
        <pc:spChg chg="add del mod">
          <ac:chgData name="Li Zhang" userId="cb434a129f5f4335" providerId="LiveId" clId="{EFD0535A-E639-B74E-A79F-CC6C423336B2}" dt="2024-07-08T07:31:30.779" v="8883"/>
          <ac:spMkLst>
            <pc:docMk/>
            <pc:sldMk cId="2161447370" sldId="398"/>
            <ac:spMk id="15" creationId="{EE5B35CA-ECD1-C341-B495-9AF1DAB6FA3F}"/>
          </ac:spMkLst>
        </pc:spChg>
        <pc:spChg chg="add del mod">
          <ac:chgData name="Li Zhang" userId="cb434a129f5f4335" providerId="LiveId" clId="{EFD0535A-E639-B74E-A79F-CC6C423336B2}" dt="2024-07-08T07:31:30.779" v="8883"/>
          <ac:spMkLst>
            <pc:docMk/>
            <pc:sldMk cId="2161447370" sldId="398"/>
            <ac:spMk id="16" creationId="{050576A6-901B-5F47-B172-488FF631DF6C}"/>
          </ac:spMkLst>
        </pc:spChg>
        <pc:spChg chg="add del mod">
          <ac:chgData name="Li Zhang" userId="cb434a129f5f4335" providerId="LiveId" clId="{EFD0535A-E639-B74E-A79F-CC6C423336B2}" dt="2024-07-08T07:31:33.977" v="8885"/>
          <ac:spMkLst>
            <pc:docMk/>
            <pc:sldMk cId="2161447370" sldId="398"/>
            <ac:spMk id="20" creationId="{88C2E9D9-63A1-EF45-B087-51B7BE5BC814}"/>
          </ac:spMkLst>
        </pc:spChg>
        <pc:spChg chg="add del mod">
          <ac:chgData name="Li Zhang" userId="cb434a129f5f4335" providerId="LiveId" clId="{EFD0535A-E639-B74E-A79F-CC6C423336B2}" dt="2024-07-08T07:31:33.977" v="8885"/>
          <ac:spMkLst>
            <pc:docMk/>
            <pc:sldMk cId="2161447370" sldId="398"/>
            <ac:spMk id="21" creationId="{94EB7F38-6E55-B142-8C9A-992C1C679059}"/>
          </ac:spMkLst>
        </pc:spChg>
        <pc:spChg chg="add del mod">
          <ac:chgData name="Li Zhang" userId="cb434a129f5f4335" providerId="LiveId" clId="{EFD0535A-E639-B74E-A79F-CC6C423336B2}" dt="2024-07-08T07:31:33.977" v="8885"/>
          <ac:spMkLst>
            <pc:docMk/>
            <pc:sldMk cId="2161447370" sldId="398"/>
            <ac:spMk id="22" creationId="{3F27C034-C0DB-164E-9E54-AC095402FA23}"/>
          </ac:spMkLst>
        </pc:spChg>
        <pc:picChg chg="add del mod modCrop">
          <ac:chgData name="Li Zhang" userId="cb434a129f5f4335" providerId="LiveId" clId="{EFD0535A-E639-B74E-A79F-CC6C423336B2}" dt="2024-07-08T07:31:22.381" v="8881" actId="478"/>
          <ac:picMkLst>
            <pc:docMk/>
            <pc:sldMk cId="2161447370" sldId="398"/>
            <ac:picMk id="5" creationId="{39A15B29-A957-1840-860C-B35657B4F8F2}"/>
          </ac:picMkLst>
        </pc:picChg>
        <pc:picChg chg="add del mod modCrop">
          <ac:chgData name="Li Zhang" userId="cb434a129f5f4335" providerId="LiveId" clId="{EFD0535A-E639-B74E-A79F-CC6C423336B2}" dt="2024-07-08T07:26:15.880" v="8847" actId="478"/>
          <ac:picMkLst>
            <pc:docMk/>
            <pc:sldMk cId="2161447370" sldId="398"/>
            <ac:picMk id="6" creationId="{1D43BBEA-6133-5F43-9304-9C89A818FA55}"/>
          </ac:picMkLst>
        </pc:picChg>
        <pc:picChg chg="add del mod">
          <ac:chgData name="Li Zhang" userId="cb434a129f5f4335" providerId="LiveId" clId="{EFD0535A-E639-B74E-A79F-CC6C423336B2}" dt="2024-07-08T07:26:06.555" v="8831"/>
          <ac:picMkLst>
            <pc:docMk/>
            <pc:sldMk cId="2161447370" sldId="398"/>
            <ac:picMk id="8" creationId="{8824D6AF-E087-5E4A-AC24-EF51C7E11AFA}"/>
          </ac:picMkLst>
        </pc:picChg>
        <pc:picChg chg="del">
          <ac:chgData name="Li Zhang" userId="cb434a129f5f4335" providerId="LiveId" clId="{EFD0535A-E639-B74E-A79F-CC6C423336B2}" dt="2024-07-08T07:17:12.109" v="8674" actId="478"/>
          <ac:picMkLst>
            <pc:docMk/>
            <pc:sldMk cId="2161447370" sldId="398"/>
            <ac:picMk id="9" creationId="{800C3B3E-B94A-5649-BF28-0D38A0D8162A}"/>
          </ac:picMkLst>
        </pc:picChg>
        <pc:picChg chg="add del mod modCrop">
          <ac:chgData name="Li Zhang" userId="cb434a129f5f4335" providerId="LiveId" clId="{EFD0535A-E639-B74E-A79F-CC6C423336B2}" dt="2024-07-08T07:31:21.935" v="8880" actId="478"/>
          <ac:picMkLst>
            <pc:docMk/>
            <pc:sldMk cId="2161447370" sldId="398"/>
            <ac:picMk id="9" creationId="{D9DE43A8-3BDB-B247-A415-3ECD0529A616}"/>
          </ac:picMkLst>
        </pc:picChg>
        <pc:picChg chg="add del mod">
          <ac:chgData name="Li Zhang" userId="cb434a129f5f4335" providerId="LiveId" clId="{EFD0535A-E639-B74E-A79F-CC6C423336B2}" dt="2024-07-08T07:27:30.019" v="8857" actId="478"/>
          <ac:picMkLst>
            <pc:docMk/>
            <pc:sldMk cId="2161447370" sldId="398"/>
            <ac:picMk id="11" creationId="{DD729E15-3E82-9146-B162-1CF8ED2F47A0}"/>
          </ac:picMkLst>
        </pc:picChg>
        <pc:picChg chg="add del mod">
          <ac:chgData name="Li Zhang" userId="cb434a129f5f4335" providerId="LiveId" clId="{EFD0535A-E639-B74E-A79F-CC6C423336B2}" dt="2024-07-08T07:31:21.115" v="8879" actId="478"/>
          <ac:picMkLst>
            <pc:docMk/>
            <pc:sldMk cId="2161447370" sldId="398"/>
            <ac:picMk id="12" creationId="{C5DB512B-ACC4-AE43-9DC1-80EC6D465AC8}"/>
          </ac:picMkLst>
        </pc:picChg>
        <pc:picChg chg="add del mod">
          <ac:chgData name="Li Zhang" userId="cb434a129f5f4335" providerId="LiveId" clId="{EFD0535A-E639-B74E-A79F-CC6C423336B2}" dt="2024-07-08T07:31:30.779" v="8883"/>
          <ac:picMkLst>
            <pc:docMk/>
            <pc:sldMk cId="2161447370" sldId="398"/>
            <ac:picMk id="13" creationId="{B17645BD-F20B-864F-983B-BC9C12F82DFE}"/>
          </ac:picMkLst>
        </pc:picChg>
        <pc:picChg chg="add del mod">
          <ac:chgData name="Li Zhang" userId="cb434a129f5f4335" providerId="LiveId" clId="{EFD0535A-E639-B74E-A79F-CC6C423336B2}" dt="2024-07-08T07:31:30.779" v="8883"/>
          <ac:picMkLst>
            <pc:docMk/>
            <pc:sldMk cId="2161447370" sldId="398"/>
            <ac:picMk id="17" creationId="{2A9DAE31-D164-954C-A551-373582573BB7}"/>
          </ac:picMkLst>
        </pc:picChg>
        <pc:picChg chg="add del mod">
          <ac:chgData name="Li Zhang" userId="cb434a129f5f4335" providerId="LiveId" clId="{EFD0535A-E639-B74E-A79F-CC6C423336B2}" dt="2024-07-08T07:31:30.779" v="8883"/>
          <ac:picMkLst>
            <pc:docMk/>
            <pc:sldMk cId="2161447370" sldId="398"/>
            <ac:picMk id="18" creationId="{C5281685-81DD-CD49-8691-F79C49674DAF}"/>
          </ac:picMkLst>
        </pc:picChg>
        <pc:picChg chg="add del mod">
          <ac:chgData name="Li Zhang" userId="cb434a129f5f4335" providerId="LiveId" clId="{EFD0535A-E639-B74E-A79F-CC6C423336B2}" dt="2024-07-08T07:31:33.977" v="8885"/>
          <ac:picMkLst>
            <pc:docMk/>
            <pc:sldMk cId="2161447370" sldId="398"/>
            <ac:picMk id="19" creationId="{B4B0A1CB-4C2F-1C4F-8FB8-4CFDC67606A8}"/>
          </ac:picMkLst>
        </pc:picChg>
        <pc:picChg chg="add del mod">
          <ac:chgData name="Li Zhang" userId="cb434a129f5f4335" providerId="LiveId" clId="{EFD0535A-E639-B74E-A79F-CC6C423336B2}" dt="2024-07-08T07:31:33.977" v="8885"/>
          <ac:picMkLst>
            <pc:docMk/>
            <pc:sldMk cId="2161447370" sldId="398"/>
            <ac:picMk id="23" creationId="{613DF8EF-EEFE-164F-9B7B-A89063C79885}"/>
          </ac:picMkLst>
        </pc:picChg>
        <pc:picChg chg="add del mod">
          <ac:chgData name="Li Zhang" userId="cb434a129f5f4335" providerId="LiveId" clId="{EFD0535A-E639-B74E-A79F-CC6C423336B2}" dt="2024-07-08T07:31:33.977" v="8885"/>
          <ac:picMkLst>
            <pc:docMk/>
            <pc:sldMk cId="2161447370" sldId="398"/>
            <ac:picMk id="24" creationId="{0856F54D-71F0-5048-A284-215C34C5A378}"/>
          </ac:picMkLst>
        </pc:picChg>
        <pc:picChg chg="add mod modCrop">
          <ac:chgData name="Li Zhang" userId="cb434a129f5f4335" providerId="LiveId" clId="{EFD0535A-E639-B74E-A79F-CC6C423336B2}" dt="2024-07-08T07:32:45.581" v="8890" actId="732"/>
          <ac:picMkLst>
            <pc:docMk/>
            <pc:sldMk cId="2161447370" sldId="398"/>
            <ac:picMk id="26" creationId="{4B11BF3B-9B7C-1742-B920-0BAC7D477AAE}"/>
          </ac:picMkLst>
        </pc:picChg>
        <pc:picChg chg="add mod modCrop">
          <ac:chgData name="Li Zhang" userId="cb434a129f5f4335" providerId="LiveId" clId="{EFD0535A-E639-B74E-A79F-CC6C423336B2}" dt="2024-07-08T07:35:54.790" v="9269" actId="732"/>
          <ac:picMkLst>
            <pc:docMk/>
            <pc:sldMk cId="2161447370" sldId="398"/>
            <ac:picMk id="27" creationId="{D3296872-CE8A-FA4C-B9C2-7704A0F8120D}"/>
          </ac:picMkLst>
        </pc:picChg>
        <pc:picChg chg="add del mod">
          <ac:chgData name="Li Zhang" userId="cb434a129f5f4335" providerId="LiveId" clId="{EFD0535A-E639-B74E-A79F-CC6C423336B2}" dt="2024-07-08T07:34:00.998" v="8902" actId="478"/>
          <ac:picMkLst>
            <pc:docMk/>
            <pc:sldMk cId="2161447370" sldId="398"/>
            <ac:picMk id="29" creationId="{B32EC778-6E57-CD4E-856D-28E14E63C6FD}"/>
          </ac:picMkLst>
        </pc:picChg>
        <pc:picChg chg="add mod modCrop">
          <ac:chgData name="Li Zhang" userId="cb434a129f5f4335" providerId="LiveId" clId="{EFD0535A-E639-B74E-A79F-CC6C423336B2}" dt="2024-07-08T07:35:57.474" v="9270" actId="1076"/>
          <ac:picMkLst>
            <pc:docMk/>
            <pc:sldMk cId="2161447370" sldId="398"/>
            <ac:picMk id="30" creationId="{046BA399-002D-7044-A285-FCF43355BBD2}"/>
          </ac:picMkLst>
        </pc:picChg>
      </pc:sldChg>
      <pc:sldChg chg="addSp delSp modSp add mod delAnim modAnim modNotesTx">
        <pc:chgData name="Li Zhang" userId="cb434a129f5f4335" providerId="LiveId" clId="{EFD0535A-E639-B74E-A79F-CC6C423336B2}" dt="2024-07-08T07:41:55.833" v="9680"/>
        <pc:sldMkLst>
          <pc:docMk/>
          <pc:sldMk cId="94272655" sldId="399"/>
        </pc:sldMkLst>
        <pc:spChg chg="add mod">
          <ac:chgData name="Li Zhang" userId="cb434a129f5f4335" providerId="LiveId" clId="{EFD0535A-E639-B74E-A79F-CC6C423336B2}" dt="2024-07-08T07:38:42.050" v="9580" actId="1076"/>
          <ac:spMkLst>
            <pc:docMk/>
            <pc:sldMk cId="94272655" sldId="399"/>
            <ac:spMk id="10" creationId="{C8D9DDA6-7109-974B-8882-B7373A9EE6AF}"/>
          </ac:spMkLst>
        </pc:spChg>
        <pc:picChg chg="add mod">
          <ac:chgData name="Li Zhang" userId="cb434a129f5f4335" providerId="LiveId" clId="{EFD0535A-E639-B74E-A79F-CC6C423336B2}" dt="2024-07-08T07:37:22.446" v="9432" actId="29295"/>
          <ac:picMkLst>
            <pc:docMk/>
            <pc:sldMk cId="94272655" sldId="399"/>
            <ac:picMk id="7" creationId="{7A811E66-43B6-1746-A5C9-D543A415B69B}"/>
          </ac:picMkLst>
        </pc:picChg>
        <pc:picChg chg="add mod">
          <ac:chgData name="Li Zhang" userId="cb434a129f5f4335" providerId="LiveId" clId="{EFD0535A-E639-B74E-A79F-CC6C423336B2}" dt="2024-07-08T07:37:18.857" v="9431" actId="29295"/>
          <ac:picMkLst>
            <pc:docMk/>
            <pc:sldMk cId="94272655" sldId="399"/>
            <ac:picMk id="8" creationId="{4FA15A98-117E-964D-BAB0-06F1366BE785}"/>
          </ac:picMkLst>
        </pc:picChg>
        <pc:picChg chg="add mod">
          <ac:chgData name="Li Zhang" userId="cb434a129f5f4335" providerId="LiveId" clId="{EFD0535A-E639-B74E-A79F-CC6C423336B2}" dt="2024-07-08T07:37:15.231" v="9430" actId="29295"/>
          <ac:picMkLst>
            <pc:docMk/>
            <pc:sldMk cId="94272655" sldId="399"/>
            <ac:picMk id="9" creationId="{51C34712-A73C-2943-A1E5-C5D37BF91F1A}"/>
          </ac:picMkLst>
        </pc:picChg>
        <pc:picChg chg="del">
          <ac:chgData name="Li Zhang" userId="cb434a129f5f4335" providerId="LiveId" clId="{EFD0535A-E639-B74E-A79F-CC6C423336B2}" dt="2024-07-08T07:36:06.332" v="9272" actId="478"/>
          <ac:picMkLst>
            <pc:docMk/>
            <pc:sldMk cId="94272655" sldId="399"/>
            <ac:picMk id="26" creationId="{4B11BF3B-9B7C-1742-B920-0BAC7D477AAE}"/>
          </ac:picMkLst>
        </pc:picChg>
        <pc:picChg chg="del">
          <ac:chgData name="Li Zhang" userId="cb434a129f5f4335" providerId="LiveId" clId="{EFD0535A-E639-B74E-A79F-CC6C423336B2}" dt="2024-07-08T07:36:05.937" v="9271" actId="478"/>
          <ac:picMkLst>
            <pc:docMk/>
            <pc:sldMk cId="94272655" sldId="399"/>
            <ac:picMk id="27" creationId="{D3296872-CE8A-FA4C-B9C2-7704A0F8120D}"/>
          </ac:picMkLst>
        </pc:picChg>
        <pc:picChg chg="mod">
          <ac:chgData name="Li Zhang" userId="cb434a129f5f4335" providerId="LiveId" clId="{EFD0535A-E639-B74E-A79F-CC6C423336B2}" dt="2024-07-08T07:38:34.183" v="9579" actId="14100"/>
          <ac:picMkLst>
            <pc:docMk/>
            <pc:sldMk cId="94272655" sldId="399"/>
            <ac:picMk id="29" creationId="{B32EC778-6E57-CD4E-856D-28E14E63C6FD}"/>
          </ac:picMkLst>
        </pc:picChg>
      </pc:sldChg>
      <pc:sldChg chg="addSp delSp modSp add del mod modAnim modNotesTx">
        <pc:chgData name="Li Zhang" userId="cb434a129f5f4335" providerId="LiveId" clId="{EFD0535A-E639-B74E-A79F-CC6C423336B2}" dt="2024-07-08T07:45:02.709" v="9961"/>
        <pc:sldMkLst>
          <pc:docMk/>
          <pc:sldMk cId="3959167119" sldId="400"/>
        </pc:sldMkLst>
        <pc:spChg chg="del">
          <ac:chgData name="Li Zhang" userId="cb434a129f5f4335" providerId="LiveId" clId="{EFD0535A-E639-B74E-A79F-CC6C423336B2}" dt="2024-07-08T07:39:59.965" v="9588" actId="478"/>
          <ac:spMkLst>
            <pc:docMk/>
            <pc:sldMk cId="3959167119" sldId="400"/>
            <ac:spMk id="10" creationId="{C8D9DDA6-7109-974B-8882-B7373A9EE6AF}"/>
          </ac:spMkLst>
        </pc:spChg>
        <pc:spChg chg="add mod">
          <ac:chgData name="Li Zhang" userId="cb434a129f5f4335" providerId="LiveId" clId="{EFD0535A-E639-B74E-A79F-CC6C423336B2}" dt="2024-07-08T07:41:21.409" v="9677" actId="1076"/>
          <ac:spMkLst>
            <pc:docMk/>
            <pc:sldMk cId="3959167119" sldId="400"/>
            <ac:spMk id="12" creationId="{7BCD8FE1-6928-0145-9FFB-10A3B6626659}"/>
          </ac:spMkLst>
        </pc:spChg>
        <pc:spChg chg="add mod">
          <ac:chgData name="Li Zhang" userId="cb434a129f5f4335" providerId="LiveId" clId="{EFD0535A-E639-B74E-A79F-CC6C423336B2}" dt="2024-07-08T07:43:39.333" v="9945" actId="1076"/>
          <ac:spMkLst>
            <pc:docMk/>
            <pc:sldMk cId="3959167119" sldId="400"/>
            <ac:spMk id="13" creationId="{536BE020-4D7A-054A-9BB5-B83D1BEADC94}"/>
          </ac:spMkLst>
        </pc:spChg>
        <pc:spChg chg="add mod">
          <ac:chgData name="Li Zhang" userId="cb434a129f5f4335" providerId="LiveId" clId="{EFD0535A-E639-B74E-A79F-CC6C423336B2}" dt="2024-07-08T07:44:05.117" v="9950" actId="1076"/>
          <ac:spMkLst>
            <pc:docMk/>
            <pc:sldMk cId="3959167119" sldId="400"/>
            <ac:spMk id="14" creationId="{C9D2FCD9-2550-F644-8799-78BBC28FFB79}"/>
          </ac:spMkLst>
        </pc:spChg>
        <pc:picChg chg="mod">
          <ac:chgData name="Li Zhang" userId="cb434a129f5f4335" providerId="LiveId" clId="{EFD0535A-E639-B74E-A79F-CC6C423336B2}" dt="2024-07-08T07:42:06.823" v="9689" actId="29295"/>
          <ac:picMkLst>
            <pc:docMk/>
            <pc:sldMk cId="3959167119" sldId="400"/>
            <ac:picMk id="7" creationId="{7A811E66-43B6-1746-A5C9-D543A415B69B}"/>
          </ac:picMkLst>
        </pc:picChg>
        <pc:picChg chg="mod">
          <ac:chgData name="Li Zhang" userId="cb434a129f5f4335" providerId="LiveId" clId="{EFD0535A-E639-B74E-A79F-CC6C423336B2}" dt="2024-07-08T07:42:04.680" v="9685" actId="29295"/>
          <ac:picMkLst>
            <pc:docMk/>
            <pc:sldMk cId="3959167119" sldId="400"/>
            <ac:picMk id="8" creationId="{4FA15A98-117E-964D-BAB0-06F1366BE785}"/>
          </ac:picMkLst>
        </pc:picChg>
        <pc:picChg chg="mod">
          <ac:chgData name="Li Zhang" userId="cb434a129f5f4335" providerId="LiveId" clId="{EFD0535A-E639-B74E-A79F-CC6C423336B2}" dt="2024-07-08T07:40:06.587" v="9591" actId="29295"/>
          <ac:picMkLst>
            <pc:docMk/>
            <pc:sldMk cId="3959167119" sldId="400"/>
            <ac:picMk id="9" creationId="{51C34712-A73C-2943-A1E5-C5D37BF91F1A}"/>
          </ac:picMkLst>
        </pc:picChg>
        <pc:picChg chg="add mod">
          <ac:chgData name="Li Zhang" userId="cb434a129f5f4335" providerId="LiveId" clId="{EFD0535A-E639-B74E-A79F-CC6C423336B2}" dt="2024-07-08T07:40:34.756" v="9594" actId="14100"/>
          <ac:picMkLst>
            <pc:docMk/>
            <pc:sldMk cId="3959167119" sldId="400"/>
            <ac:picMk id="11" creationId="{A9201F79-6226-1D40-B418-91EBDDC580AB}"/>
          </ac:picMkLst>
        </pc:picChg>
        <pc:picChg chg="del">
          <ac:chgData name="Li Zhang" userId="cb434a129f5f4335" providerId="LiveId" clId="{EFD0535A-E639-B74E-A79F-CC6C423336B2}" dt="2024-07-08T07:41:58.457" v="9681" actId="478"/>
          <ac:picMkLst>
            <pc:docMk/>
            <pc:sldMk cId="3959167119" sldId="400"/>
            <ac:picMk id="29" creationId="{B32EC778-6E57-CD4E-856D-28E14E63C6FD}"/>
          </ac:picMkLst>
        </pc:picChg>
      </pc:sldChg>
      <pc:sldChg chg="addSp delSp modSp add mod delAnim modNotesTx">
        <pc:chgData name="Li Zhang" userId="cb434a129f5f4335" providerId="LiveId" clId="{EFD0535A-E639-B74E-A79F-CC6C423336B2}" dt="2024-07-08T07:54:53.867" v="10953" actId="20577"/>
        <pc:sldMkLst>
          <pc:docMk/>
          <pc:sldMk cId="2280734565" sldId="401"/>
        </pc:sldMkLst>
        <pc:spChg chg="mod">
          <ac:chgData name="Li Zhang" userId="cb434a129f5f4335" providerId="LiveId" clId="{EFD0535A-E639-B74E-A79F-CC6C423336B2}" dt="2024-07-08T07:45:34.976" v="9987" actId="114"/>
          <ac:spMkLst>
            <pc:docMk/>
            <pc:sldMk cId="2280734565" sldId="401"/>
            <ac:spMk id="2" creationId="{1BEDDC6B-0718-DE49-91CC-89F7F4F8D879}"/>
          </ac:spMkLst>
        </pc:spChg>
        <pc:spChg chg="mod">
          <ac:chgData name="Li Zhang" userId="cb434a129f5f4335" providerId="LiveId" clId="{EFD0535A-E639-B74E-A79F-CC6C423336B2}" dt="2024-07-08T07:53:38.743" v="10620" actId="20577"/>
          <ac:spMkLst>
            <pc:docMk/>
            <pc:sldMk cId="2280734565" sldId="401"/>
            <ac:spMk id="3" creationId="{5CC6EC4B-A82B-FD4D-935C-69DD68E303A9}"/>
          </ac:spMkLst>
        </pc:spChg>
        <pc:spChg chg="del">
          <ac:chgData name="Li Zhang" userId="cb434a129f5f4335" providerId="LiveId" clId="{EFD0535A-E639-B74E-A79F-CC6C423336B2}" dt="2024-07-08T07:45:24.261" v="9965" actId="478"/>
          <ac:spMkLst>
            <pc:docMk/>
            <pc:sldMk cId="2280734565" sldId="401"/>
            <ac:spMk id="12" creationId="{7BCD8FE1-6928-0145-9FFB-10A3B6626659}"/>
          </ac:spMkLst>
        </pc:spChg>
        <pc:spChg chg="del">
          <ac:chgData name="Li Zhang" userId="cb434a129f5f4335" providerId="LiveId" clId="{EFD0535A-E639-B74E-A79F-CC6C423336B2}" dt="2024-07-08T07:45:23.112" v="9964" actId="478"/>
          <ac:spMkLst>
            <pc:docMk/>
            <pc:sldMk cId="2280734565" sldId="401"/>
            <ac:spMk id="13" creationId="{536BE020-4D7A-054A-9BB5-B83D1BEADC94}"/>
          </ac:spMkLst>
        </pc:spChg>
        <pc:spChg chg="del">
          <ac:chgData name="Li Zhang" userId="cb434a129f5f4335" providerId="LiveId" clId="{EFD0535A-E639-B74E-A79F-CC6C423336B2}" dt="2024-07-08T07:45:24.899" v="9966" actId="478"/>
          <ac:spMkLst>
            <pc:docMk/>
            <pc:sldMk cId="2280734565" sldId="401"/>
            <ac:spMk id="14" creationId="{C9D2FCD9-2550-F644-8799-78BBC28FFB79}"/>
          </ac:spMkLst>
        </pc:spChg>
        <pc:spChg chg="add mod">
          <ac:chgData name="Li Zhang" userId="cb434a129f5f4335" providerId="LiveId" clId="{EFD0535A-E639-B74E-A79F-CC6C423336B2}" dt="2024-07-08T07:48:57.056" v="10235" actId="1076"/>
          <ac:spMkLst>
            <pc:docMk/>
            <pc:sldMk cId="2280734565" sldId="401"/>
            <ac:spMk id="15" creationId="{E486178E-867E-7549-AFBC-8557122C6FAC}"/>
          </ac:spMkLst>
        </pc:spChg>
        <pc:picChg chg="add mod">
          <ac:chgData name="Li Zhang" userId="cb434a129f5f4335" providerId="LiveId" clId="{EFD0535A-E639-B74E-A79F-CC6C423336B2}" dt="2024-07-08T07:53:18.899" v="10536" actId="1076"/>
          <ac:picMkLst>
            <pc:docMk/>
            <pc:sldMk cId="2280734565" sldId="401"/>
            <ac:picMk id="5" creationId="{B1A1A232-EDE4-8741-ACA7-F8110D82C184}"/>
          </ac:picMkLst>
        </pc:picChg>
        <pc:picChg chg="del">
          <ac:chgData name="Li Zhang" userId="cb434a129f5f4335" providerId="LiveId" clId="{EFD0535A-E639-B74E-A79F-CC6C423336B2}" dt="2024-07-08T07:45:26.721" v="9970" actId="478"/>
          <ac:picMkLst>
            <pc:docMk/>
            <pc:sldMk cId="2280734565" sldId="401"/>
            <ac:picMk id="7" creationId="{7A811E66-43B6-1746-A5C9-D543A415B69B}"/>
          </ac:picMkLst>
        </pc:picChg>
        <pc:picChg chg="del">
          <ac:chgData name="Li Zhang" userId="cb434a129f5f4335" providerId="LiveId" clId="{EFD0535A-E639-B74E-A79F-CC6C423336B2}" dt="2024-07-08T07:45:25.290" v="9967" actId="478"/>
          <ac:picMkLst>
            <pc:docMk/>
            <pc:sldMk cId="2280734565" sldId="401"/>
            <ac:picMk id="8" creationId="{4FA15A98-117E-964D-BAB0-06F1366BE785}"/>
          </ac:picMkLst>
        </pc:picChg>
        <pc:picChg chg="del">
          <ac:chgData name="Li Zhang" userId="cb434a129f5f4335" providerId="LiveId" clId="{EFD0535A-E639-B74E-A79F-CC6C423336B2}" dt="2024-07-08T07:45:26.135" v="9969" actId="478"/>
          <ac:picMkLst>
            <pc:docMk/>
            <pc:sldMk cId="2280734565" sldId="401"/>
            <ac:picMk id="9" creationId="{51C34712-A73C-2943-A1E5-C5D37BF91F1A}"/>
          </ac:picMkLst>
        </pc:picChg>
        <pc:picChg chg="del">
          <ac:chgData name="Li Zhang" userId="cb434a129f5f4335" providerId="LiveId" clId="{EFD0535A-E639-B74E-A79F-CC6C423336B2}" dt="2024-07-08T07:45:25.708" v="9968" actId="478"/>
          <ac:picMkLst>
            <pc:docMk/>
            <pc:sldMk cId="2280734565" sldId="401"/>
            <ac:picMk id="11" creationId="{A9201F79-6226-1D40-B418-91EBDDC580AB}"/>
          </ac:picMkLst>
        </pc:picChg>
      </pc:sldChg>
      <pc:sldChg chg="delSp modSp add mod modNotesTx">
        <pc:chgData name="Li Zhang" userId="cb434a129f5f4335" providerId="LiveId" clId="{EFD0535A-E639-B74E-A79F-CC6C423336B2}" dt="2024-07-08T08:03:13.201" v="11644" actId="20577"/>
        <pc:sldMkLst>
          <pc:docMk/>
          <pc:sldMk cId="1043428378" sldId="402"/>
        </pc:sldMkLst>
        <pc:spChg chg="mod">
          <ac:chgData name="Li Zhang" userId="cb434a129f5f4335" providerId="LiveId" clId="{EFD0535A-E639-B74E-A79F-CC6C423336B2}" dt="2024-07-08T08:03:13.201" v="11644" actId="20577"/>
          <ac:spMkLst>
            <pc:docMk/>
            <pc:sldMk cId="1043428378" sldId="402"/>
            <ac:spMk id="3" creationId="{5CC6EC4B-A82B-FD4D-935C-69DD68E303A9}"/>
          </ac:spMkLst>
        </pc:spChg>
        <pc:spChg chg="del">
          <ac:chgData name="Li Zhang" userId="cb434a129f5f4335" providerId="LiveId" clId="{EFD0535A-E639-B74E-A79F-CC6C423336B2}" dt="2024-07-08T07:55:50.176" v="11011" actId="478"/>
          <ac:spMkLst>
            <pc:docMk/>
            <pc:sldMk cId="1043428378" sldId="402"/>
            <ac:spMk id="15" creationId="{E486178E-867E-7549-AFBC-8557122C6FAC}"/>
          </ac:spMkLst>
        </pc:spChg>
        <pc:picChg chg="del">
          <ac:chgData name="Li Zhang" userId="cb434a129f5f4335" providerId="LiveId" clId="{EFD0535A-E639-B74E-A79F-CC6C423336B2}" dt="2024-07-08T07:55:28.180" v="10955" actId="478"/>
          <ac:picMkLst>
            <pc:docMk/>
            <pc:sldMk cId="1043428378" sldId="402"/>
            <ac:picMk id="5" creationId="{B1A1A232-EDE4-8741-ACA7-F8110D82C184}"/>
          </ac:picMkLst>
        </pc:picChg>
      </pc:sldChg>
      <pc:sldChg chg="addSp delSp modSp mod modAnim">
        <pc:chgData name="Li Zhang" userId="cb434a129f5f4335" providerId="LiveId" clId="{EFD0535A-E639-B74E-A79F-CC6C423336B2}" dt="2024-07-09T00:06:27.061" v="11915" actId="22"/>
        <pc:sldMkLst>
          <pc:docMk/>
          <pc:sldMk cId="1160016414" sldId="407"/>
        </pc:sldMkLst>
        <pc:spChg chg="mod">
          <ac:chgData name="Li Zhang" userId="cb434a129f5f4335" providerId="LiveId" clId="{EFD0535A-E639-B74E-A79F-CC6C423336B2}" dt="2024-07-09T00:04:52.690" v="11902" actId="207"/>
          <ac:spMkLst>
            <pc:docMk/>
            <pc:sldMk cId="1160016414" sldId="407"/>
            <ac:spMk id="3" creationId="{7A83B6FD-D617-7D4A-0475-65B740FE5418}"/>
          </ac:spMkLst>
        </pc:spChg>
        <pc:spChg chg="add mod">
          <ac:chgData name="Li Zhang" userId="cb434a129f5f4335" providerId="LiveId" clId="{EFD0535A-E639-B74E-A79F-CC6C423336B2}" dt="2024-07-09T00:04:44.666" v="11901" actId="692"/>
          <ac:spMkLst>
            <pc:docMk/>
            <pc:sldMk cId="1160016414" sldId="407"/>
            <ac:spMk id="6" creationId="{1BFE9F89-6266-C145-9432-11A1F55F8D4D}"/>
          </ac:spMkLst>
        </pc:spChg>
        <pc:spChg chg="add del">
          <ac:chgData name="Li Zhang" userId="cb434a129f5f4335" providerId="LiveId" clId="{EFD0535A-E639-B74E-A79F-CC6C423336B2}" dt="2024-07-09T00:06:27.061" v="11915" actId="22"/>
          <ac:spMkLst>
            <pc:docMk/>
            <pc:sldMk cId="1160016414" sldId="407"/>
            <ac:spMk id="7" creationId="{41DCE189-CFE2-6D45-B9C4-1B962761E2EC}"/>
          </ac:spMkLst>
        </pc:spChg>
        <pc:picChg chg="mod">
          <ac:chgData name="Li Zhang" userId="cb434a129f5f4335" providerId="LiveId" clId="{EFD0535A-E639-B74E-A79F-CC6C423336B2}" dt="2024-07-09T00:04:06.599" v="11891" actId="1076"/>
          <ac:picMkLst>
            <pc:docMk/>
            <pc:sldMk cId="1160016414" sldId="407"/>
            <ac:picMk id="5" creationId="{0E929A2C-E4A6-F152-F721-3B1544E6E8C9}"/>
          </ac:picMkLst>
        </pc:picChg>
      </pc:sldChg>
      <pc:sldChg chg="addSp modSp mod modAnim">
        <pc:chgData name="Li Zhang" userId="cb434a129f5f4335" providerId="LiveId" clId="{EFD0535A-E639-B74E-A79F-CC6C423336B2}" dt="2024-07-09T00:29:17.657" v="12423"/>
        <pc:sldMkLst>
          <pc:docMk/>
          <pc:sldMk cId="3937909794" sldId="408"/>
        </pc:sldMkLst>
        <pc:spChg chg="mod">
          <ac:chgData name="Li Zhang" userId="cb434a129f5f4335" providerId="LiveId" clId="{EFD0535A-E639-B74E-A79F-CC6C423336B2}" dt="2024-07-09T00:09:59.299" v="12172" actId="20577"/>
          <ac:spMkLst>
            <pc:docMk/>
            <pc:sldMk cId="3937909794" sldId="408"/>
            <ac:spMk id="3" creationId="{FD32B34E-90C8-E1F5-ABC9-EBA93FCBCB47}"/>
          </ac:spMkLst>
        </pc:spChg>
        <pc:spChg chg="mod">
          <ac:chgData name="Li Zhang" userId="cb434a129f5f4335" providerId="LiveId" clId="{EFD0535A-E639-B74E-A79F-CC6C423336B2}" dt="2024-07-09T00:29:17.657" v="12423"/>
          <ac:spMkLst>
            <pc:docMk/>
            <pc:sldMk cId="3937909794" sldId="408"/>
            <ac:spMk id="6" creationId="{1D0CFAB0-C880-8495-ECCA-541FEE933630}"/>
          </ac:spMkLst>
        </pc:spChg>
        <pc:spChg chg="add mod">
          <ac:chgData name="Li Zhang" userId="cb434a129f5f4335" providerId="LiveId" clId="{EFD0535A-E639-B74E-A79F-CC6C423336B2}" dt="2024-07-09T00:26:26.751" v="12256" actId="14100"/>
          <ac:spMkLst>
            <pc:docMk/>
            <pc:sldMk cId="3937909794" sldId="408"/>
            <ac:spMk id="7" creationId="{40A61180-BC69-AF49-8C60-B50CFD7CB53F}"/>
          </ac:spMkLst>
        </pc:spChg>
        <pc:picChg chg="mod">
          <ac:chgData name="Li Zhang" userId="cb434a129f5f4335" providerId="LiveId" clId="{EFD0535A-E639-B74E-A79F-CC6C423336B2}" dt="2024-07-09T00:25:22.068" v="12173" actId="1076"/>
          <ac:picMkLst>
            <pc:docMk/>
            <pc:sldMk cId="3937909794" sldId="408"/>
            <ac:picMk id="5" creationId="{B64A8032-D6B4-9111-A068-D0863E66D329}"/>
          </ac:picMkLst>
        </pc:picChg>
      </pc:sldChg>
      <pc:sldChg chg="addSp modSp mod">
        <pc:chgData name="Li Zhang" userId="cb434a129f5f4335" providerId="LiveId" clId="{EFD0535A-E639-B74E-A79F-CC6C423336B2}" dt="2024-07-09T00:36:11.897" v="12704" actId="57"/>
        <pc:sldMkLst>
          <pc:docMk/>
          <pc:sldMk cId="1774460116" sldId="409"/>
        </pc:sldMkLst>
        <pc:spChg chg="add mod">
          <ac:chgData name="Li Zhang" userId="cb434a129f5f4335" providerId="LiveId" clId="{EFD0535A-E639-B74E-A79F-CC6C423336B2}" dt="2024-07-09T00:36:11.897" v="12704" actId="57"/>
          <ac:spMkLst>
            <pc:docMk/>
            <pc:sldMk cId="1774460116" sldId="409"/>
            <ac:spMk id="6" creationId="{5741445D-CBC4-BD43-9505-067A9C7E92E9}"/>
          </ac:spMkLst>
        </pc:spChg>
        <pc:picChg chg="mod">
          <ac:chgData name="Li Zhang" userId="cb434a129f5f4335" providerId="LiveId" clId="{EFD0535A-E639-B74E-A79F-CC6C423336B2}" dt="2024-07-09T00:35:07.779" v="12675" actId="1076"/>
          <ac:picMkLst>
            <pc:docMk/>
            <pc:sldMk cId="1774460116" sldId="409"/>
            <ac:picMk id="5" creationId="{709DD0A3-7AA0-270C-7E4E-4592C75ED1B0}"/>
          </ac:picMkLst>
        </pc:picChg>
      </pc:sldChg>
      <pc:sldChg chg="modSp mod">
        <pc:chgData name="Li Zhang" userId="cb434a129f5f4335" providerId="LiveId" clId="{EFD0535A-E639-B74E-A79F-CC6C423336B2}" dt="2024-07-09T00:58:46.964" v="13903" actId="20577"/>
        <pc:sldMkLst>
          <pc:docMk/>
          <pc:sldMk cId="976003825" sldId="410"/>
        </pc:sldMkLst>
        <pc:spChg chg="mod">
          <ac:chgData name="Li Zhang" userId="cb434a129f5f4335" providerId="LiveId" clId="{EFD0535A-E639-B74E-A79F-CC6C423336B2}" dt="2024-07-09T00:58:46.964" v="13903" actId="20577"/>
          <ac:spMkLst>
            <pc:docMk/>
            <pc:sldMk cId="976003825" sldId="410"/>
            <ac:spMk id="3" creationId="{30AE38BB-27C1-74D7-A7AA-6A7712EE0421}"/>
          </ac:spMkLst>
        </pc:spChg>
      </pc:sldChg>
      <pc:sldChg chg="addSp delSp modSp mod">
        <pc:chgData name="Li Zhang" userId="cb434a129f5f4335" providerId="LiveId" clId="{EFD0535A-E639-B74E-A79F-CC6C423336B2}" dt="2024-07-09T00:40:58.745" v="13197" actId="1076"/>
        <pc:sldMkLst>
          <pc:docMk/>
          <pc:sldMk cId="3313064534" sldId="411"/>
        </pc:sldMkLst>
        <pc:spChg chg="add del mod">
          <ac:chgData name="Li Zhang" userId="cb434a129f5f4335" providerId="LiveId" clId="{EFD0535A-E639-B74E-A79F-CC6C423336B2}" dt="2024-07-09T00:36:25.363" v="12705" actId="478"/>
          <ac:spMkLst>
            <pc:docMk/>
            <pc:sldMk cId="3313064534" sldId="411"/>
            <ac:spMk id="5" creationId="{19FF1221-2EA3-3843-AD28-7A9F02E0A4DC}"/>
          </ac:spMkLst>
        </pc:spChg>
        <pc:spChg chg="add mod">
          <ac:chgData name="Li Zhang" userId="cb434a129f5f4335" providerId="LiveId" clId="{EFD0535A-E639-B74E-A79F-CC6C423336B2}" dt="2024-07-09T00:40:58.745" v="13197" actId="1076"/>
          <ac:spMkLst>
            <pc:docMk/>
            <pc:sldMk cId="3313064534" sldId="411"/>
            <ac:spMk id="7" creationId="{7977CE85-09E0-4748-B58A-17312EAA4AA9}"/>
          </ac:spMkLst>
        </pc:spChg>
        <pc:picChg chg="mod">
          <ac:chgData name="Li Zhang" userId="cb434a129f5f4335" providerId="LiveId" clId="{EFD0535A-E639-B74E-A79F-CC6C423336B2}" dt="2024-07-09T00:40:49.929" v="13195" actId="1076"/>
          <ac:picMkLst>
            <pc:docMk/>
            <pc:sldMk cId="3313064534" sldId="411"/>
            <ac:picMk id="6" creationId="{39C5AC91-1DCA-3791-CF1A-F06F818B34A2}"/>
          </ac:picMkLst>
        </pc:picChg>
      </pc:sldChg>
      <pc:sldChg chg="addSp modSp mod">
        <pc:chgData name="Li Zhang" userId="cb434a129f5f4335" providerId="LiveId" clId="{EFD0535A-E639-B74E-A79F-CC6C423336B2}" dt="2024-07-09T00:58:06.438" v="13894" actId="20577"/>
        <pc:sldMkLst>
          <pc:docMk/>
          <pc:sldMk cId="2474424235" sldId="412"/>
        </pc:sldMkLst>
        <pc:spChg chg="mod">
          <ac:chgData name="Li Zhang" userId="cb434a129f5f4335" providerId="LiveId" clId="{EFD0535A-E639-B74E-A79F-CC6C423336B2}" dt="2024-07-09T00:43:15.105" v="13363" actId="15"/>
          <ac:spMkLst>
            <pc:docMk/>
            <pc:sldMk cId="2474424235" sldId="412"/>
            <ac:spMk id="3" creationId="{854A35E8-B8E5-6B8B-5645-89100336FE3D}"/>
          </ac:spMkLst>
        </pc:spChg>
        <pc:spChg chg="add mod">
          <ac:chgData name="Li Zhang" userId="cb434a129f5f4335" providerId="LiveId" clId="{EFD0535A-E639-B74E-A79F-CC6C423336B2}" dt="2024-07-09T00:58:06.438" v="13894" actId="20577"/>
          <ac:spMkLst>
            <pc:docMk/>
            <pc:sldMk cId="2474424235" sldId="412"/>
            <ac:spMk id="5" creationId="{EF4B5F6F-13E1-1B44-BAD6-7926049FAED6}"/>
          </ac:spMkLst>
        </pc:spChg>
        <pc:picChg chg="mod modCrop">
          <ac:chgData name="Li Zhang" userId="cb434a129f5f4335" providerId="LiveId" clId="{EFD0535A-E639-B74E-A79F-CC6C423336B2}" dt="2024-07-09T00:43:18.919" v="13364" actId="1076"/>
          <ac:picMkLst>
            <pc:docMk/>
            <pc:sldMk cId="2474424235" sldId="412"/>
            <ac:picMk id="8" creationId="{E270AC12-8154-2CDE-AA29-270C77058DED}"/>
          </ac:picMkLst>
        </pc:picChg>
      </pc:sldChg>
      <pc:sldChg chg="addSp modSp add mod modAnim">
        <pc:chgData name="Li Zhang" userId="cb434a129f5f4335" providerId="LiveId" clId="{EFD0535A-E639-B74E-A79F-CC6C423336B2}" dt="2024-07-09T00:07:59.757" v="12005" actId="113"/>
        <pc:sldMkLst>
          <pc:docMk/>
          <pc:sldMk cId="1460127932" sldId="413"/>
        </pc:sldMkLst>
        <pc:spChg chg="mod">
          <ac:chgData name="Li Zhang" userId="cb434a129f5f4335" providerId="LiveId" clId="{EFD0535A-E639-B74E-A79F-CC6C423336B2}" dt="2024-07-09T00:05:56.363" v="11907" actId="207"/>
          <ac:spMkLst>
            <pc:docMk/>
            <pc:sldMk cId="1460127932" sldId="413"/>
            <ac:spMk id="3" creationId="{7A83B6FD-D617-7D4A-0475-65B740FE5418}"/>
          </ac:spMkLst>
        </pc:spChg>
        <pc:spChg chg="mod">
          <ac:chgData name="Li Zhang" userId="cb434a129f5f4335" providerId="LiveId" clId="{EFD0535A-E639-B74E-A79F-CC6C423336B2}" dt="2024-07-09T00:06:05.721" v="11913" actId="14100"/>
          <ac:spMkLst>
            <pc:docMk/>
            <pc:sldMk cId="1460127932" sldId="413"/>
            <ac:spMk id="6" creationId="{1BFE9F89-6266-C145-9432-11A1F55F8D4D}"/>
          </ac:spMkLst>
        </pc:spChg>
        <pc:spChg chg="add mod">
          <ac:chgData name="Li Zhang" userId="cb434a129f5f4335" providerId="LiveId" clId="{EFD0535A-E639-B74E-A79F-CC6C423336B2}" dt="2024-07-09T00:06:37.074" v="11918" actId="14100"/>
          <ac:spMkLst>
            <pc:docMk/>
            <pc:sldMk cId="1460127932" sldId="413"/>
            <ac:spMk id="7" creationId="{FF0BCA2F-BB61-0E42-A5FD-8E030E0E6950}"/>
          </ac:spMkLst>
        </pc:spChg>
        <pc:spChg chg="add mod">
          <ac:chgData name="Li Zhang" userId="cb434a129f5f4335" providerId="LiveId" clId="{EFD0535A-E639-B74E-A79F-CC6C423336B2}" dt="2024-07-09T00:06:44.425" v="11920" actId="1076"/>
          <ac:spMkLst>
            <pc:docMk/>
            <pc:sldMk cId="1460127932" sldId="413"/>
            <ac:spMk id="8" creationId="{6AAE6238-7408-CD48-8891-D30ACAA3FED7}"/>
          </ac:spMkLst>
        </pc:spChg>
        <pc:spChg chg="add mod">
          <ac:chgData name="Li Zhang" userId="cb434a129f5f4335" providerId="LiveId" clId="{EFD0535A-E639-B74E-A79F-CC6C423336B2}" dt="2024-07-09T00:07:59.757" v="12005" actId="113"/>
          <ac:spMkLst>
            <pc:docMk/>
            <pc:sldMk cId="1460127932" sldId="413"/>
            <ac:spMk id="9" creationId="{6B5321A5-780B-5846-961E-EBEA53594C7E}"/>
          </ac:spMkLst>
        </pc:spChg>
      </pc:sldChg>
      <pc:sldChg chg="addSp delSp modSp add mod delAnim modAnim">
        <pc:chgData name="Li Zhang" userId="cb434a129f5f4335" providerId="LiveId" clId="{EFD0535A-E639-B74E-A79F-CC6C423336B2}" dt="2024-07-09T00:33:51.174" v="12558" actId="207"/>
        <pc:sldMkLst>
          <pc:docMk/>
          <pc:sldMk cId="2048423246" sldId="414"/>
        </pc:sldMkLst>
        <pc:spChg chg="mod">
          <ac:chgData name="Li Zhang" userId="cb434a129f5f4335" providerId="LiveId" clId="{EFD0535A-E639-B74E-A79F-CC6C423336B2}" dt="2024-07-09T00:33:51.174" v="12558" actId="207"/>
          <ac:spMkLst>
            <pc:docMk/>
            <pc:sldMk cId="2048423246" sldId="414"/>
            <ac:spMk id="6" creationId="{1D0CFAB0-C880-8495-ECCA-541FEE933630}"/>
          </ac:spMkLst>
        </pc:spChg>
        <pc:spChg chg="del mod">
          <ac:chgData name="Li Zhang" userId="cb434a129f5f4335" providerId="LiveId" clId="{EFD0535A-E639-B74E-A79F-CC6C423336B2}" dt="2024-07-09T00:27:29.836" v="12267" actId="478"/>
          <ac:spMkLst>
            <pc:docMk/>
            <pc:sldMk cId="2048423246" sldId="414"/>
            <ac:spMk id="7" creationId="{40A61180-BC69-AF49-8C60-B50CFD7CB53F}"/>
          </ac:spMkLst>
        </pc:spChg>
        <pc:spChg chg="add del">
          <ac:chgData name="Li Zhang" userId="cb434a129f5f4335" providerId="LiveId" clId="{EFD0535A-E639-B74E-A79F-CC6C423336B2}" dt="2024-07-09T00:30:45.961" v="12504" actId="11529"/>
          <ac:spMkLst>
            <pc:docMk/>
            <pc:sldMk cId="2048423246" sldId="414"/>
            <ac:spMk id="12" creationId="{D506B82E-5D9C-564C-80F8-6D7D9E1C9C28}"/>
          </ac:spMkLst>
        </pc:spChg>
        <pc:spChg chg="add mod">
          <ac:chgData name="Li Zhang" userId="cb434a129f5f4335" providerId="LiveId" clId="{EFD0535A-E639-B74E-A79F-CC6C423336B2}" dt="2024-07-09T00:31:46.085" v="12532" actId="1076"/>
          <ac:spMkLst>
            <pc:docMk/>
            <pc:sldMk cId="2048423246" sldId="414"/>
            <ac:spMk id="17" creationId="{E5030F0B-1049-0B43-9B60-40C74F590C93}"/>
          </ac:spMkLst>
        </pc:spChg>
        <pc:spChg chg="add mod">
          <ac:chgData name="Li Zhang" userId="cb434a129f5f4335" providerId="LiveId" clId="{EFD0535A-E639-B74E-A79F-CC6C423336B2}" dt="2024-07-09T00:32:42.301" v="12545" actId="20577"/>
          <ac:spMkLst>
            <pc:docMk/>
            <pc:sldMk cId="2048423246" sldId="414"/>
            <ac:spMk id="21" creationId="{AA0D9527-62DA-4546-8513-44FBD72E969B}"/>
          </ac:spMkLst>
        </pc:spChg>
        <pc:spChg chg="add mod">
          <ac:chgData name="Li Zhang" userId="cb434a129f5f4335" providerId="LiveId" clId="{EFD0535A-E639-B74E-A79F-CC6C423336B2}" dt="2024-07-09T00:32:50.540" v="12547" actId="1076"/>
          <ac:spMkLst>
            <pc:docMk/>
            <pc:sldMk cId="2048423246" sldId="414"/>
            <ac:spMk id="23" creationId="{799CB91C-EFD4-564F-8F20-47E01EBCA83C}"/>
          </ac:spMkLst>
        </pc:spChg>
        <pc:picChg chg="add mod">
          <ac:chgData name="Li Zhang" userId="cb434a129f5f4335" providerId="LiveId" clId="{EFD0535A-E639-B74E-A79F-CC6C423336B2}" dt="2024-07-09T00:32:32.671" v="12539" actId="1076"/>
          <ac:picMkLst>
            <pc:docMk/>
            <pc:sldMk cId="2048423246" sldId="414"/>
            <ac:picMk id="19" creationId="{68B1DE8C-D1C8-404B-81CF-62DD8E2916FE}"/>
          </ac:picMkLst>
        </pc:picChg>
        <pc:picChg chg="add del mod">
          <ac:chgData name="Li Zhang" userId="cb434a129f5f4335" providerId="LiveId" clId="{EFD0535A-E639-B74E-A79F-CC6C423336B2}" dt="2024-07-09T00:32:34.271" v="12541"/>
          <ac:picMkLst>
            <pc:docMk/>
            <pc:sldMk cId="2048423246" sldId="414"/>
            <ac:picMk id="20" creationId="{0BA88740-44E4-954B-ADBD-549154668BE3}"/>
          </ac:picMkLst>
        </pc:picChg>
        <pc:picChg chg="add mod">
          <ac:chgData name="Li Zhang" userId="cb434a129f5f4335" providerId="LiveId" clId="{EFD0535A-E639-B74E-A79F-CC6C423336B2}" dt="2024-07-09T00:32:50.540" v="12547" actId="1076"/>
          <ac:picMkLst>
            <pc:docMk/>
            <pc:sldMk cId="2048423246" sldId="414"/>
            <ac:picMk id="22" creationId="{1F25ECBE-3216-DF49-9B9D-4BCC695C8C41}"/>
          </ac:picMkLst>
        </pc:picChg>
        <pc:cxnChg chg="add del mod">
          <ac:chgData name="Li Zhang" userId="cb434a129f5f4335" providerId="LiveId" clId="{EFD0535A-E639-B74E-A79F-CC6C423336B2}" dt="2024-07-09T00:30:26.084" v="12500" actId="478"/>
          <ac:cxnSpMkLst>
            <pc:docMk/>
            <pc:sldMk cId="2048423246" sldId="414"/>
            <ac:cxnSpMk id="8" creationId="{D1F2A829-D7E8-AA40-84F7-F8259682FE89}"/>
          </ac:cxnSpMkLst>
        </pc:cxnChg>
        <pc:cxnChg chg="add del">
          <ac:chgData name="Li Zhang" userId="cb434a129f5f4335" providerId="LiveId" clId="{EFD0535A-E639-B74E-A79F-CC6C423336B2}" dt="2024-07-09T00:30:37.945" v="12502" actId="11529"/>
          <ac:cxnSpMkLst>
            <pc:docMk/>
            <pc:sldMk cId="2048423246" sldId="414"/>
            <ac:cxnSpMk id="11" creationId="{BA5B6649-DAA4-F74F-9F5C-0A23E5D9FF81}"/>
          </ac:cxnSpMkLst>
        </pc:cxnChg>
        <pc:cxnChg chg="add mod">
          <ac:chgData name="Li Zhang" userId="cb434a129f5f4335" providerId="LiveId" clId="{EFD0535A-E639-B74E-A79F-CC6C423336B2}" dt="2024-07-09T00:31:14.653" v="12519" actId="1038"/>
          <ac:cxnSpMkLst>
            <pc:docMk/>
            <pc:sldMk cId="2048423246" sldId="414"/>
            <ac:cxnSpMk id="14" creationId="{9C2B21C6-B25F-5E4E-A801-3591499B83EC}"/>
          </ac:cxnSpMkLst>
        </pc:cxnChg>
        <pc:cxnChg chg="add mod">
          <ac:chgData name="Li Zhang" userId="cb434a129f5f4335" providerId="LiveId" clId="{EFD0535A-E639-B74E-A79F-CC6C423336B2}" dt="2024-07-09T00:31:32.261" v="12524" actId="1037"/>
          <ac:cxnSpMkLst>
            <pc:docMk/>
            <pc:sldMk cId="2048423246" sldId="414"/>
            <ac:cxnSpMk id="16" creationId="{62816F2C-38B0-8442-81B3-79DE2C556045}"/>
          </ac:cxnSpMkLst>
        </pc:cxnChg>
      </pc:sldChg>
    </pc:docChg>
  </pc:docChgLst>
  <pc:docChgLst>
    <pc:chgData name="Zhang L" userId="cb434a129f5f4335" providerId="LiveId" clId="{3769FF34-796C-A14B-B004-C25F50BB41C5}"/>
    <pc:docChg chg="undo custSel addSld delSld modSld sldOrd modMainMaster">
      <pc:chgData name="Zhang L" userId="cb434a129f5f4335" providerId="LiveId" clId="{3769FF34-796C-A14B-B004-C25F50BB41C5}" dt="2022-12-03T15:59:16.111" v="14139" actId="20577"/>
      <pc:docMkLst>
        <pc:docMk/>
      </pc:docMkLst>
      <pc:sldChg chg="addSp delSp modSp mod">
        <pc:chgData name="Zhang L" userId="cb434a129f5f4335" providerId="LiveId" clId="{3769FF34-796C-A14B-B004-C25F50BB41C5}" dt="2022-12-02T06:24:18.925" v="5550"/>
        <pc:sldMkLst>
          <pc:docMk/>
          <pc:sldMk cId="2134968128" sldId="256"/>
        </pc:sldMkLst>
        <pc:spChg chg="mod">
          <ac:chgData name="Zhang L" userId="cb434a129f5f4335" providerId="LiveId" clId="{3769FF34-796C-A14B-B004-C25F50BB41C5}" dt="2022-12-01T14:50:26.236" v="22" actId="2711"/>
          <ac:spMkLst>
            <pc:docMk/>
            <pc:sldMk cId="2134968128" sldId="256"/>
            <ac:spMk id="2" creationId="{1180A5DE-636F-8944-BBEE-C5062F34EEC7}"/>
          </ac:spMkLst>
        </pc:spChg>
        <pc:spChg chg="mod">
          <ac:chgData name="Zhang L" userId="cb434a129f5f4335" providerId="LiveId" clId="{3769FF34-796C-A14B-B004-C25F50BB41C5}" dt="2022-12-01T14:50:33.589" v="24" actId="2711"/>
          <ac:spMkLst>
            <pc:docMk/>
            <pc:sldMk cId="2134968128" sldId="256"/>
            <ac:spMk id="3" creationId="{E33EDA98-B8B0-1446-AB81-D45EDEA06D66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2134968128" sldId="256"/>
            <ac:spMk id="4" creationId="{0AAC0EDE-CC0C-2D45-8523-DA6CCCA944EE}"/>
          </ac:spMkLst>
        </pc:spChg>
        <pc:spChg chg="add mod">
          <ac:chgData name="Zhang L" userId="cb434a129f5f4335" providerId="LiveId" clId="{3769FF34-796C-A14B-B004-C25F50BB41C5}" dt="2022-12-01T14:53:54.246" v="58" actId="207"/>
          <ac:spMkLst>
            <pc:docMk/>
            <pc:sldMk cId="2134968128" sldId="256"/>
            <ac:spMk id="7" creationId="{507B24B8-31F0-612D-9239-B2578F68A333}"/>
          </ac:spMkLst>
        </pc:spChg>
        <pc:picChg chg="add del mod">
          <ac:chgData name="Zhang L" userId="cb434a129f5f4335" providerId="LiveId" clId="{3769FF34-796C-A14B-B004-C25F50BB41C5}" dt="2022-12-01T14:52:32.302" v="29" actId="478"/>
          <ac:picMkLst>
            <pc:docMk/>
            <pc:sldMk cId="2134968128" sldId="256"/>
            <ac:picMk id="1026" creationId="{33B2242F-EE24-6176-16C0-13424B40AD25}"/>
          </ac:picMkLst>
        </pc:picChg>
        <pc:picChg chg="del">
          <ac:chgData name="Zhang L" userId="cb434a129f5f4335" providerId="LiveId" clId="{3769FF34-796C-A14B-B004-C25F50BB41C5}" dt="2022-12-01T14:50:41.416" v="25" actId="478"/>
          <ac:picMkLst>
            <pc:docMk/>
            <pc:sldMk cId="2134968128" sldId="256"/>
            <ac:picMk id="2050" creationId="{25434D2B-7659-1E41-AFC5-7DF6716B2B84}"/>
          </ac:picMkLst>
        </pc:picChg>
      </pc:sldChg>
      <pc:sldChg chg="delSp modSp mod">
        <pc:chgData name="Zhang L" userId="cb434a129f5f4335" providerId="LiveId" clId="{3769FF34-796C-A14B-B004-C25F50BB41C5}" dt="2022-12-02T12:04:25.165" v="13500" actId="20577"/>
        <pc:sldMkLst>
          <pc:docMk/>
          <pc:sldMk cId="3927372630" sldId="257"/>
        </pc:sldMkLst>
        <pc:spChg chg="mod">
          <ac:chgData name="Zhang L" userId="cb434a129f5f4335" providerId="LiveId" clId="{3769FF34-796C-A14B-B004-C25F50BB41C5}" dt="2022-12-02T12:04:25.165" v="13500" actId="20577"/>
          <ac:spMkLst>
            <pc:docMk/>
            <pc:sldMk cId="3927372630" sldId="257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12:03:09.018" v="13474" actId="20577"/>
          <ac:spMkLst>
            <pc:docMk/>
            <pc:sldMk cId="3927372630" sldId="257"/>
            <ac:spMk id="3" creationId="{E19A3900-CA8A-2349-9F66-3E0D60C98951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927372630" sldId="257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08:47:52.890" v="12112" actId="2696"/>
        <pc:sldMkLst>
          <pc:docMk/>
          <pc:sldMk cId="117728763" sldId="258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17728763" sldId="258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08:47:52.425" v="12111" actId="2696"/>
        <pc:sldMkLst>
          <pc:docMk/>
          <pc:sldMk cId="3141508503" sldId="259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3141508503" sldId="259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08:56:11.916" v="12406" actId="2696"/>
        <pc:sldMkLst>
          <pc:docMk/>
          <pc:sldMk cId="2426828899" sldId="260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426828899" sldId="260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11:29:54.775" v="12759" actId="2696"/>
        <pc:sldMkLst>
          <pc:docMk/>
          <pc:sldMk cId="4251638603" sldId="262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4251638603" sldId="262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11:29:55.607" v="12760" actId="2696"/>
        <pc:sldMkLst>
          <pc:docMk/>
          <pc:sldMk cId="1434400977" sldId="263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434400977" sldId="263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11:29:56.158" v="12761" actId="2696"/>
        <pc:sldMkLst>
          <pc:docMk/>
          <pc:sldMk cId="920550720" sldId="264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920550720" sldId="264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11:29:57.240" v="12763" actId="2696"/>
        <pc:sldMkLst>
          <pc:docMk/>
          <pc:sldMk cId="1782922782" sldId="265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782922782" sldId="265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11:29:58.095" v="12764" actId="2696"/>
        <pc:sldMkLst>
          <pc:docMk/>
          <pc:sldMk cId="3211307135" sldId="266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3211307135" sldId="266"/>
            <ac:spMk id="4" creationId="{20DCB331-E3A7-CA4C-86C3-D1B0F8A81A42}"/>
          </ac:spMkLst>
        </pc:spChg>
      </pc:sldChg>
      <pc:sldChg chg="modSp del mod">
        <pc:chgData name="Zhang L" userId="cb434a129f5f4335" providerId="LiveId" clId="{3769FF34-796C-A14B-B004-C25F50BB41C5}" dt="2022-12-02T03:49:29.831" v="841" actId="2696"/>
        <pc:sldMkLst>
          <pc:docMk/>
          <pc:sldMk cId="2263201" sldId="267"/>
        </pc:sldMkLst>
        <pc:spChg chg="mod">
          <ac:chgData name="Zhang L" userId="cb434a129f5f4335" providerId="LiveId" clId="{3769FF34-796C-A14B-B004-C25F50BB41C5}" dt="2022-12-02T02:27:14.450" v="69" actId="20577"/>
          <ac:spMkLst>
            <pc:docMk/>
            <pc:sldMk cId="2263201" sldId="267"/>
            <ac:spMk id="2" creationId="{8F74023A-4129-DF48-85E6-73CF4A6E4918}"/>
          </ac:spMkLst>
        </pc:spChg>
      </pc:sldChg>
      <pc:sldChg chg="addSp delSp modSp mod modNotesTx">
        <pc:chgData name="Zhang L" userId="cb434a129f5f4335" providerId="LiveId" clId="{3769FF34-796C-A14B-B004-C25F50BB41C5}" dt="2022-12-02T12:15:41.333" v="13897" actId="20577"/>
        <pc:sldMkLst>
          <pc:docMk/>
          <pc:sldMk cId="2777698429" sldId="269"/>
        </pc:sldMkLst>
        <pc:spChg chg="mod">
          <ac:chgData name="Zhang L" userId="cb434a129f5f4335" providerId="LiveId" clId="{3769FF34-796C-A14B-B004-C25F50BB41C5}" dt="2022-12-02T05:06:29.976" v="888" actId="20577"/>
          <ac:spMkLst>
            <pc:docMk/>
            <pc:sldMk cId="2777698429" sldId="269"/>
            <ac:spMk id="2" creationId="{39296FDC-C8F2-714E-8990-C1330ACF2107}"/>
          </ac:spMkLst>
        </pc:spChg>
        <pc:spChg chg="add mod">
          <ac:chgData name="Zhang L" userId="cb434a129f5f4335" providerId="LiveId" clId="{3769FF34-796C-A14B-B004-C25F50BB41C5}" dt="2022-12-02T12:15:41.333" v="13897" actId="20577"/>
          <ac:spMkLst>
            <pc:docMk/>
            <pc:sldMk cId="2777698429" sldId="269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2777698429" sldId="269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05:11:59.823" v="1276" actId="113"/>
          <ac:spMkLst>
            <pc:docMk/>
            <pc:sldMk cId="2777698429" sldId="269"/>
            <ac:spMk id="10" creationId="{5B36855A-910E-2611-EF4E-9DB49EAF1306}"/>
          </ac:spMkLst>
        </pc:spChg>
        <pc:spChg chg="add mod">
          <ac:chgData name="Zhang L" userId="cb434a129f5f4335" providerId="LiveId" clId="{3769FF34-796C-A14B-B004-C25F50BB41C5}" dt="2022-12-02T05:12:02.106" v="1277" actId="114"/>
          <ac:spMkLst>
            <pc:docMk/>
            <pc:sldMk cId="2777698429" sldId="269"/>
            <ac:spMk id="11" creationId="{02E8A371-7A9B-FB0A-B2BA-7190BCE05908}"/>
          </ac:spMkLst>
        </pc:spChg>
        <pc:picChg chg="del">
          <ac:chgData name="Zhang L" userId="cb434a129f5f4335" providerId="LiveId" clId="{3769FF34-796C-A14B-B004-C25F50BB41C5}" dt="2022-12-02T05:06:32.726" v="889" actId="478"/>
          <ac:picMkLst>
            <pc:docMk/>
            <pc:sldMk cId="2777698429" sldId="269"/>
            <ac:picMk id="7" creationId="{72C52D0F-FBB8-0448-ABDD-6866538FC657}"/>
          </ac:picMkLst>
        </pc:picChg>
        <pc:picChg chg="add mod">
          <ac:chgData name="Zhang L" userId="cb434a129f5f4335" providerId="LiveId" clId="{3769FF34-796C-A14B-B004-C25F50BB41C5}" dt="2022-12-02T05:10:49.088" v="1132" actId="1076"/>
          <ac:picMkLst>
            <pc:docMk/>
            <pc:sldMk cId="2777698429" sldId="269"/>
            <ac:picMk id="8" creationId="{7974118F-CD96-3FF6-0F01-FDECB56698F7}"/>
          </ac:picMkLst>
        </pc:picChg>
        <pc:picChg chg="add mod">
          <ac:chgData name="Zhang L" userId="cb434a129f5f4335" providerId="LiveId" clId="{3769FF34-796C-A14B-B004-C25F50BB41C5}" dt="2022-12-02T05:10:39.922" v="1130" actId="1076"/>
          <ac:picMkLst>
            <pc:docMk/>
            <pc:sldMk cId="2777698429" sldId="269"/>
            <ac:picMk id="9" creationId="{093685F2-0252-EFD5-EC19-21F12D5ACAFF}"/>
          </ac:picMkLst>
        </pc:picChg>
      </pc:sldChg>
      <pc:sldChg chg="modSp del mod">
        <pc:chgData name="Zhang L" userId="cb434a129f5f4335" providerId="LiveId" clId="{3769FF34-796C-A14B-B004-C25F50BB41C5}" dt="2022-12-02T03:49:16.800" v="837" actId="2696"/>
        <pc:sldMkLst>
          <pc:docMk/>
          <pc:sldMk cId="2781668688" sldId="270"/>
        </pc:sldMkLst>
        <pc:picChg chg="mod">
          <ac:chgData name="Zhang L" userId="cb434a129f5f4335" providerId="LiveId" clId="{3769FF34-796C-A14B-B004-C25F50BB41C5}" dt="2022-12-02T03:27:36.204" v="187" actId="1076"/>
          <ac:picMkLst>
            <pc:docMk/>
            <pc:sldMk cId="2781668688" sldId="270"/>
            <ac:picMk id="7" creationId="{C1DF352B-588F-B547-AF68-4F4128512F4A}"/>
          </ac:picMkLst>
        </pc:picChg>
      </pc:sldChg>
      <pc:sldChg chg="modSp del mod">
        <pc:chgData name="Zhang L" userId="cb434a129f5f4335" providerId="LiveId" clId="{3769FF34-796C-A14B-B004-C25F50BB41C5}" dt="2022-12-02T03:49:17.732" v="838" actId="2696"/>
        <pc:sldMkLst>
          <pc:docMk/>
          <pc:sldMk cId="680292155" sldId="271"/>
        </pc:sldMkLst>
        <pc:picChg chg="mod">
          <ac:chgData name="Zhang L" userId="cb434a129f5f4335" providerId="LiveId" clId="{3769FF34-796C-A14B-B004-C25F50BB41C5}" dt="2022-12-02T03:27:58.072" v="189" actId="1076"/>
          <ac:picMkLst>
            <pc:docMk/>
            <pc:sldMk cId="680292155" sldId="271"/>
            <ac:picMk id="7" creationId="{C1DF352B-588F-B547-AF68-4F4128512F4A}"/>
          </ac:picMkLst>
        </pc:picChg>
      </pc:sldChg>
      <pc:sldChg chg="del">
        <pc:chgData name="Zhang L" userId="cb434a129f5f4335" providerId="LiveId" clId="{3769FF34-796C-A14B-B004-C25F50BB41C5}" dt="2022-12-02T03:49:22.229" v="839" actId="2696"/>
        <pc:sldMkLst>
          <pc:docMk/>
          <pc:sldMk cId="328983922" sldId="272"/>
        </pc:sldMkLst>
      </pc:sldChg>
      <pc:sldChg chg="del">
        <pc:chgData name="Zhang L" userId="cb434a129f5f4335" providerId="LiveId" clId="{3769FF34-796C-A14B-B004-C25F50BB41C5}" dt="2022-12-02T03:49:25.575" v="840" actId="2696"/>
        <pc:sldMkLst>
          <pc:docMk/>
          <pc:sldMk cId="1365671934" sldId="273"/>
        </pc:sldMkLst>
      </pc:sldChg>
      <pc:sldChg chg="delSp modSp mod">
        <pc:chgData name="Zhang L" userId="cb434a129f5f4335" providerId="LiveId" clId="{3769FF34-796C-A14B-B004-C25F50BB41C5}" dt="2022-12-02T06:24:18.925" v="5550"/>
        <pc:sldMkLst>
          <pc:docMk/>
          <pc:sldMk cId="2355044282" sldId="274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355044282" sldId="274"/>
            <ac:spMk id="4" creationId="{81ED3D3B-15D7-7443-B065-9CCDF5C0A1E1}"/>
          </ac:spMkLst>
        </pc:spChg>
        <pc:spChg chg="mod">
          <ac:chgData name="Zhang L" userId="cb434a129f5f4335" providerId="LiveId" clId="{3769FF34-796C-A14B-B004-C25F50BB41C5}" dt="2022-12-02T03:50:08.631" v="852" actId="20577"/>
          <ac:spMkLst>
            <pc:docMk/>
            <pc:sldMk cId="2355044282" sldId="274"/>
            <ac:spMk id="9" creationId="{96CC0E6B-1BAE-CC42-925A-2F92C5267D5D}"/>
          </ac:spMkLst>
        </pc:spChg>
      </pc:sldChg>
      <pc:sldChg chg="delSp del">
        <pc:chgData name="Zhang L" userId="cb434a129f5f4335" providerId="LiveId" clId="{3769FF34-796C-A14B-B004-C25F50BB41C5}" dt="2022-12-02T06:52:45.261" v="7266" actId="2696"/>
        <pc:sldMkLst>
          <pc:docMk/>
          <pc:sldMk cId="595486328" sldId="275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595486328" sldId="275"/>
            <ac:spMk id="4" creationId="{B89072E7-BE76-0840-84C9-90BC3C83E455}"/>
          </ac:spMkLst>
        </pc:spChg>
      </pc:sldChg>
      <pc:sldChg chg="delSp del">
        <pc:chgData name="Zhang L" userId="cb434a129f5f4335" providerId="LiveId" clId="{3769FF34-796C-A14B-B004-C25F50BB41C5}" dt="2022-12-02T06:52:46.046" v="7267" actId="2696"/>
        <pc:sldMkLst>
          <pc:docMk/>
          <pc:sldMk cId="2886798754" sldId="276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886798754" sldId="276"/>
            <ac:spMk id="4" creationId="{B89072E7-BE76-0840-84C9-90BC3C83E455}"/>
          </ac:spMkLst>
        </pc:spChg>
      </pc:sldChg>
      <pc:sldChg chg="delSp del">
        <pc:chgData name="Zhang L" userId="cb434a129f5f4335" providerId="LiveId" clId="{3769FF34-796C-A14B-B004-C25F50BB41C5}" dt="2022-12-02T06:52:47.781" v="7268" actId="2696"/>
        <pc:sldMkLst>
          <pc:docMk/>
          <pc:sldMk cId="3122158616" sldId="277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3122158616" sldId="277"/>
            <ac:spMk id="4" creationId="{B89072E7-BE76-0840-84C9-90BC3C83E455}"/>
          </ac:spMkLst>
        </pc:spChg>
      </pc:sldChg>
      <pc:sldChg chg="delSp del">
        <pc:chgData name="Zhang L" userId="cb434a129f5f4335" providerId="LiveId" clId="{3769FF34-796C-A14B-B004-C25F50BB41C5}" dt="2022-12-02T06:52:58.023" v="7269" actId="2696"/>
        <pc:sldMkLst>
          <pc:docMk/>
          <pc:sldMk cId="2562997847" sldId="279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562997847" sldId="279"/>
            <ac:spMk id="4" creationId="{2268D6AF-B884-7D47-AC28-9BA9D7D49A39}"/>
          </ac:spMkLst>
        </pc:spChg>
      </pc:sldChg>
      <pc:sldChg chg="delSp del">
        <pc:chgData name="Zhang L" userId="cb434a129f5f4335" providerId="LiveId" clId="{3769FF34-796C-A14B-B004-C25F50BB41C5}" dt="2022-12-02T06:53:09.152" v="7270" actId="2696"/>
        <pc:sldMkLst>
          <pc:docMk/>
          <pc:sldMk cId="2772821318" sldId="280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772821318" sldId="280"/>
            <ac:spMk id="4" creationId="{2268D6AF-B884-7D47-AC28-9BA9D7D49A39}"/>
          </ac:spMkLst>
        </pc:spChg>
      </pc:sldChg>
      <pc:sldChg chg="addSp delSp modSp mod modAnim modNotesTx">
        <pc:chgData name="Zhang L" userId="cb434a129f5f4335" providerId="LiveId" clId="{3769FF34-796C-A14B-B004-C25F50BB41C5}" dt="2022-12-02T07:19:07.278" v="7911" actId="2711"/>
        <pc:sldMkLst>
          <pc:docMk/>
          <pc:sldMk cId="3175679213" sldId="281"/>
        </pc:sldMkLst>
        <pc:spChg chg="mod">
          <ac:chgData name="Zhang L" userId="cb434a129f5f4335" providerId="LiveId" clId="{3769FF34-796C-A14B-B004-C25F50BB41C5}" dt="2022-12-02T06:58:46.748" v="7445" actId="20577"/>
          <ac:spMkLst>
            <pc:docMk/>
            <pc:sldMk cId="3175679213" sldId="281"/>
            <ac:spMk id="2" creationId="{8DE431D6-5032-B646-A371-544F98879D60}"/>
          </ac:spMkLst>
        </pc:spChg>
        <pc:spChg chg="mod">
          <ac:chgData name="Zhang L" userId="cb434a129f5f4335" providerId="LiveId" clId="{3769FF34-796C-A14B-B004-C25F50BB41C5}" dt="2022-12-02T07:19:01.517" v="7910" actId="113"/>
          <ac:spMkLst>
            <pc:docMk/>
            <pc:sldMk cId="3175679213" sldId="281"/>
            <ac:spMk id="3" creationId="{61799F43-7B0D-AC48-8E7B-B8592F0DDA6A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175679213" sldId="281"/>
            <ac:spMk id="4" creationId="{2268D6AF-B884-7D47-AC28-9BA9D7D49A39}"/>
          </ac:spMkLst>
        </pc:spChg>
        <pc:spChg chg="add mod">
          <ac:chgData name="Zhang L" userId="cb434a129f5f4335" providerId="LiveId" clId="{3769FF34-796C-A14B-B004-C25F50BB41C5}" dt="2022-12-02T07:01:22.799" v="7462" actId="692"/>
          <ac:spMkLst>
            <pc:docMk/>
            <pc:sldMk cId="3175679213" sldId="281"/>
            <ac:spMk id="9" creationId="{1570EBB0-6C6E-ACED-DB50-BFCE084E7B6E}"/>
          </ac:spMkLst>
        </pc:spChg>
        <pc:spChg chg="add mod">
          <ac:chgData name="Zhang L" userId="cb434a129f5f4335" providerId="LiveId" clId="{3769FF34-796C-A14B-B004-C25F50BB41C5}" dt="2022-12-02T07:19:07.278" v="7911" actId="2711"/>
          <ac:spMkLst>
            <pc:docMk/>
            <pc:sldMk cId="3175679213" sldId="281"/>
            <ac:spMk id="10" creationId="{949AD417-F52D-4EEC-30CE-EFDDE56B2E5E}"/>
          </ac:spMkLst>
        </pc:spChg>
        <pc:picChg chg="del">
          <ac:chgData name="Zhang L" userId="cb434a129f5f4335" providerId="LiveId" clId="{3769FF34-796C-A14B-B004-C25F50BB41C5}" dt="2022-12-02T06:59:18.529" v="7446" actId="478"/>
          <ac:picMkLst>
            <pc:docMk/>
            <pc:sldMk cId="3175679213" sldId="281"/>
            <ac:picMk id="7" creationId="{CD423CCA-C034-7D48-B2CE-B3E15059FDFA}"/>
          </ac:picMkLst>
        </pc:picChg>
        <pc:picChg chg="add mod">
          <ac:chgData name="Zhang L" userId="cb434a129f5f4335" providerId="LiveId" clId="{3769FF34-796C-A14B-B004-C25F50BB41C5}" dt="2022-12-02T06:59:43.907" v="7449" actId="1076"/>
          <ac:picMkLst>
            <pc:docMk/>
            <pc:sldMk cId="3175679213" sldId="281"/>
            <ac:picMk id="8" creationId="{D14631FD-0953-9D13-5067-9EB9A6245468}"/>
          </ac:picMkLst>
        </pc:picChg>
      </pc:sldChg>
      <pc:sldChg chg="addSp delSp modSp mod modNotesTx">
        <pc:chgData name="Zhang L" userId="cb434a129f5f4335" providerId="LiveId" clId="{3769FF34-796C-A14B-B004-C25F50BB41C5}" dt="2022-12-02T12:29:07.817" v="14050" actId="14100"/>
        <pc:sldMkLst>
          <pc:docMk/>
          <pc:sldMk cId="2687273267" sldId="282"/>
        </pc:sldMkLst>
        <pc:spChg chg="mod">
          <ac:chgData name="Zhang L" userId="cb434a129f5f4335" providerId="LiveId" clId="{3769FF34-796C-A14B-B004-C25F50BB41C5}" dt="2022-12-02T07:04:01.638" v="7494" actId="20577"/>
          <ac:spMkLst>
            <pc:docMk/>
            <pc:sldMk cId="2687273267" sldId="282"/>
            <ac:spMk id="2" creationId="{8DE431D6-5032-B646-A371-544F98879D60}"/>
          </ac:spMkLst>
        </pc:spChg>
        <pc:spChg chg="mod">
          <ac:chgData name="Zhang L" userId="cb434a129f5f4335" providerId="LiveId" clId="{3769FF34-796C-A14B-B004-C25F50BB41C5}" dt="2022-12-02T12:29:07.817" v="14050" actId="14100"/>
          <ac:spMkLst>
            <pc:docMk/>
            <pc:sldMk cId="2687273267" sldId="282"/>
            <ac:spMk id="3" creationId="{61799F43-7B0D-AC48-8E7B-B8592F0DDA6A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2687273267" sldId="282"/>
            <ac:spMk id="4" creationId="{2268D6AF-B884-7D47-AC28-9BA9D7D49A39}"/>
          </ac:spMkLst>
        </pc:spChg>
        <pc:spChg chg="add mod">
          <ac:chgData name="Zhang L" userId="cb434a129f5f4335" providerId="LiveId" clId="{3769FF34-796C-A14B-B004-C25F50BB41C5}" dt="2022-12-02T07:42:36.091" v="8704" actId="14100"/>
          <ac:spMkLst>
            <pc:docMk/>
            <pc:sldMk cId="2687273267" sldId="282"/>
            <ac:spMk id="9" creationId="{A5EA6EA0-C3E9-8300-4E6D-2D594E8EFCE9}"/>
          </ac:spMkLst>
        </pc:spChg>
        <pc:picChg chg="add mod">
          <ac:chgData name="Zhang L" userId="cb434a129f5f4335" providerId="LiveId" clId="{3769FF34-796C-A14B-B004-C25F50BB41C5}" dt="2022-12-02T07:04:31.143" v="7501" actId="1037"/>
          <ac:picMkLst>
            <pc:docMk/>
            <pc:sldMk cId="2687273267" sldId="282"/>
            <ac:picMk id="7" creationId="{FB7788E2-4ED7-807A-F069-7E445477F61A}"/>
          </ac:picMkLst>
        </pc:picChg>
        <pc:picChg chg="del">
          <ac:chgData name="Zhang L" userId="cb434a129f5f4335" providerId="LiveId" clId="{3769FF34-796C-A14B-B004-C25F50BB41C5}" dt="2022-12-02T07:04:04.414" v="7495" actId="478"/>
          <ac:picMkLst>
            <pc:docMk/>
            <pc:sldMk cId="2687273267" sldId="282"/>
            <ac:picMk id="8" creationId="{08DB4DF3-CD78-914E-8317-FA5066899B00}"/>
          </ac:picMkLst>
        </pc:picChg>
      </pc:sldChg>
      <pc:sldChg chg="delSp modSp del mod">
        <pc:chgData name="Zhang L" userId="cb434a129f5f4335" providerId="LiveId" clId="{3769FF34-796C-A14B-B004-C25F50BB41C5}" dt="2022-12-02T08:19:10.089" v="10834" actId="2696"/>
        <pc:sldMkLst>
          <pc:docMk/>
          <pc:sldMk cId="412498562" sldId="283"/>
        </pc:sldMkLst>
        <pc:spChg chg="mod">
          <ac:chgData name="Zhang L" userId="cb434a129f5f4335" providerId="LiveId" clId="{3769FF34-796C-A14B-B004-C25F50BB41C5}" dt="2022-12-02T08:07:55.596" v="10540" actId="20577"/>
          <ac:spMkLst>
            <pc:docMk/>
            <pc:sldMk cId="412498562" sldId="283"/>
            <ac:spMk id="2" creationId="{276BBCE3-5B70-DC47-B57E-74C319B8D272}"/>
          </ac:spMkLst>
        </pc:spChg>
        <pc:spChg chg="mod">
          <ac:chgData name="Zhang L" userId="cb434a129f5f4335" providerId="LiveId" clId="{3769FF34-796C-A14B-B004-C25F50BB41C5}" dt="2022-12-02T08:16:30.908" v="10833" actId="20577"/>
          <ac:spMkLst>
            <pc:docMk/>
            <pc:sldMk cId="412498562" sldId="283"/>
            <ac:spMk id="3" creationId="{4DD94FC0-A035-F143-9B0C-29051533949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412498562" sldId="283"/>
            <ac:spMk id="4" creationId="{02232EAC-DBB7-234C-87EF-EB1793267ECC}"/>
          </ac:spMkLst>
        </pc:spChg>
      </pc:sldChg>
      <pc:sldChg chg="delSp del">
        <pc:chgData name="Zhang L" userId="cb434a129f5f4335" providerId="LiveId" clId="{3769FF34-796C-A14B-B004-C25F50BB41C5}" dt="2022-12-02T08:56:12.425" v="12407" actId="2696"/>
        <pc:sldMkLst>
          <pc:docMk/>
          <pc:sldMk cId="1950859535" sldId="284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950859535" sldId="284"/>
            <ac:spMk id="4" creationId="{D057DA17-E038-6D4D-A3A8-C75B5C08CB2A}"/>
          </ac:spMkLst>
        </pc:spChg>
      </pc:sldChg>
      <pc:sldChg chg="delSp del">
        <pc:chgData name="Zhang L" userId="cb434a129f5f4335" providerId="LiveId" clId="{3769FF34-796C-A14B-B004-C25F50BB41C5}" dt="2022-12-02T11:29:56.676" v="12762" actId="2696"/>
        <pc:sldMkLst>
          <pc:docMk/>
          <pc:sldMk cId="2316108709" sldId="285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2316108709" sldId="285"/>
            <ac:spMk id="4" creationId="{20DCB331-E3A7-CA4C-86C3-D1B0F8A81A42}"/>
          </ac:spMkLst>
        </pc:spChg>
      </pc:sldChg>
      <pc:sldChg chg="delSp del">
        <pc:chgData name="Zhang L" userId="cb434a129f5f4335" providerId="LiveId" clId="{3769FF34-796C-A14B-B004-C25F50BB41C5}" dt="2022-12-02T07:04:58.745" v="7503" actId="2696"/>
        <pc:sldMkLst>
          <pc:docMk/>
          <pc:sldMk cId="1844122383" sldId="286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844122383" sldId="286"/>
            <ac:spMk id="4" creationId="{465D2E9D-033D-4E4D-B904-4200D4FA12B6}"/>
          </ac:spMkLst>
        </pc:spChg>
      </pc:sldChg>
      <pc:sldChg chg="addSp delSp modSp add del mod ord modNotesTx">
        <pc:chgData name="Zhang L" userId="cb434a129f5f4335" providerId="LiveId" clId="{3769FF34-796C-A14B-B004-C25F50BB41C5}" dt="2022-12-02T03:36:39.164" v="385" actId="2696"/>
        <pc:sldMkLst>
          <pc:docMk/>
          <pc:sldMk cId="1589530487" sldId="287"/>
        </pc:sldMkLst>
        <pc:picChg chg="add del mod">
          <ac:chgData name="Zhang L" userId="cb434a129f5f4335" providerId="LiveId" clId="{3769FF34-796C-A14B-B004-C25F50BB41C5}" dt="2022-12-02T02:28:46.581" v="74" actId="478"/>
          <ac:picMkLst>
            <pc:docMk/>
            <pc:sldMk cId="1589530487" sldId="287"/>
            <ac:picMk id="7" creationId="{95B1A704-AB0C-2101-7129-9FD18705F81E}"/>
          </ac:picMkLst>
        </pc:picChg>
        <pc:picChg chg="add mod">
          <ac:chgData name="Zhang L" userId="cb434a129f5f4335" providerId="LiveId" clId="{3769FF34-796C-A14B-B004-C25F50BB41C5}" dt="2022-12-02T03:27:06.187" v="181" actId="29295"/>
          <ac:picMkLst>
            <pc:docMk/>
            <pc:sldMk cId="1589530487" sldId="287"/>
            <ac:picMk id="9" creationId="{989BD478-FD17-54E4-07AA-2CD79264D171}"/>
          </ac:picMkLst>
        </pc:picChg>
        <pc:picChg chg="add del mod">
          <ac:chgData name="Zhang L" userId="cb434a129f5f4335" providerId="LiveId" clId="{3769FF34-796C-A14B-B004-C25F50BB41C5}" dt="2022-12-02T03:27:21.515" v="185" actId="478"/>
          <ac:picMkLst>
            <pc:docMk/>
            <pc:sldMk cId="1589530487" sldId="287"/>
            <ac:picMk id="10" creationId="{1AF895EB-0500-EA02-94A7-0A5A1A3DE25E}"/>
          </ac:picMkLst>
        </pc:picChg>
        <pc:picChg chg="add mod modCrop">
          <ac:chgData name="Zhang L" userId="cb434a129f5f4335" providerId="LiveId" clId="{3769FF34-796C-A14B-B004-C25F50BB41C5}" dt="2022-12-02T03:28:58.928" v="197" actId="29295"/>
          <ac:picMkLst>
            <pc:docMk/>
            <pc:sldMk cId="1589530487" sldId="287"/>
            <ac:picMk id="11" creationId="{4F4D46F6-9994-8F16-B2E1-40CCF1A204EA}"/>
          </ac:picMkLst>
        </pc:picChg>
        <pc:picChg chg="del">
          <ac:chgData name="Zhang L" userId="cb434a129f5f4335" providerId="LiveId" clId="{3769FF34-796C-A14B-B004-C25F50BB41C5}" dt="2022-12-02T02:27:52.908" v="71" actId="478"/>
          <ac:picMkLst>
            <pc:docMk/>
            <pc:sldMk cId="1589530487" sldId="287"/>
            <ac:picMk id="81" creationId="{F1E8F3DF-EF93-0941-9531-C26741FC07FF}"/>
          </ac:picMkLst>
        </pc:picChg>
      </pc:sldChg>
      <pc:sldChg chg="delSp modSp add mod modNotesTx">
        <pc:chgData name="Zhang L" userId="cb434a129f5f4335" providerId="LiveId" clId="{3769FF34-796C-A14B-B004-C25F50BB41C5}" dt="2022-12-02T11:42:36.855" v="13197" actId="20577"/>
        <pc:sldMkLst>
          <pc:docMk/>
          <pc:sldMk cId="3858414646" sldId="288"/>
        </pc:sldMkLst>
        <pc:spChg chg="mod">
          <ac:chgData name="Zhang L" userId="cb434a129f5f4335" providerId="LiveId" clId="{3769FF34-796C-A14B-B004-C25F50BB41C5}" dt="2022-12-02T11:30:34.039" v="12815" actId="20577"/>
          <ac:spMkLst>
            <pc:docMk/>
            <pc:sldMk cId="3858414646" sldId="288"/>
            <ac:spMk id="2" creationId="{8F74023A-4129-DF48-85E6-73CF4A6E4918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858414646" sldId="288"/>
            <ac:spMk id="4" creationId="{BD446FEF-0DFD-B44D-9F84-82302F6D25B2}"/>
          </ac:spMkLst>
        </pc:spChg>
        <pc:picChg chg="mod">
          <ac:chgData name="Zhang L" userId="cb434a129f5f4335" providerId="LiveId" clId="{3769FF34-796C-A14B-B004-C25F50BB41C5}" dt="2022-12-02T02:33:15.116" v="89" actId="29295"/>
          <ac:picMkLst>
            <pc:docMk/>
            <pc:sldMk cId="3858414646" sldId="288"/>
            <ac:picMk id="9" creationId="{989BD478-FD17-54E4-07AA-2CD79264D171}"/>
          </ac:picMkLst>
        </pc:picChg>
      </pc:sldChg>
      <pc:sldChg chg="addSp delSp modSp add del mod">
        <pc:chgData name="Zhang L" userId="cb434a129f5f4335" providerId="LiveId" clId="{3769FF34-796C-A14B-B004-C25F50BB41C5}" dt="2022-12-02T03:29:51.689" v="203" actId="2696"/>
        <pc:sldMkLst>
          <pc:docMk/>
          <pc:sldMk cId="156732702" sldId="289"/>
        </pc:sldMkLst>
        <pc:picChg chg="add del mod">
          <ac:chgData name="Zhang L" userId="cb434a129f5f4335" providerId="LiveId" clId="{3769FF34-796C-A14B-B004-C25F50BB41C5}" dt="2022-12-02T03:29:49.035" v="202"/>
          <ac:picMkLst>
            <pc:docMk/>
            <pc:sldMk cId="156732702" sldId="289"/>
            <ac:picMk id="3" creationId="{C87E5C84-0DFD-E0A6-140D-379FF2CE8676}"/>
          </ac:picMkLst>
        </pc:picChg>
      </pc:sldChg>
      <pc:sldChg chg="addSp delSp modSp add mod modNotesTx">
        <pc:chgData name="Zhang L" userId="cb434a129f5f4335" providerId="LiveId" clId="{3769FF34-796C-A14B-B004-C25F50BB41C5}" dt="2022-12-02T06:24:18.925" v="5550"/>
        <pc:sldMkLst>
          <pc:docMk/>
          <pc:sldMk cId="4228171051" sldId="289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4228171051" sldId="289"/>
            <ac:spMk id="4" creationId="{BD446FEF-0DFD-B44D-9F84-82302F6D25B2}"/>
          </ac:spMkLst>
        </pc:spChg>
        <pc:picChg chg="add mod modCrop">
          <ac:chgData name="Zhang L" userId="cb434a129f5f4335" providerId="LiveId" clId="{3769FF34-796C-A14B-B004-C25F50BB41C5}" dt="2022-12-02T03:33:28.114" v="363" actId="732"/>
          <ac:picMkLst>
            <pc:docMk/>
            <pc:sldMk cId="4228171051" sldId="289"/>
            <ac:picMk id="3" creationId="{92B38518-B62B-DB1B-70AF-81A2DA0398A5}"/>
          </ac:picMkLst>
        </pc:picChg>
        <pc:picChg chg="add mod">
          <ac:chgData name="Zhang L" userId="cb434a129f5f4335" providerId="LiveId" clId="{3769FF34-796C-A14B-B004-C25F50BB41C5}" dt="2022-12-02T03:30:59.297" v="214"/>
          <ac:picMkLst>
            <pc:docMk/>
            <pc:sldMk cId="4228171051" sldId="289"/>
            <ac:picMk id="7" creationId="{A4D894B4-1C2F-CD38-30B5-9C57DD292474}"/>
          </ac:picMkLst>
        </pc:picChg>
        <pc:picChg chg="del">
          <ac:chgData name="Zhang L" userId="cb434a129f5f4335" providerId="LiveId" clId="{3769FF34-796C-A14B-B004-C25F50BB41C5}" dt="2022-12-02T03:29:55.626" v="205" actId="478"/>
          <ac:picMkLst>
            <pc:docMk/>
            <pc:sldMk cId="4228171051" sldId="289"/>
            <ac:picMk id="11" creationId="{4F4D46F6-9994-8F16-B2E1-40CCF1A204EA}"/>
          </ac:picMkLst>
        </pc:picChg>
      </pc:sldChg>
      <pc:sldChg chg="delSp modSp add mod modNotesTx">
        <pc:chgData name="Zhang L" userId="cb434a129f5f4335" providerId="LiveId" clId="{3769FF34-796C-A14B-B004-C25F50BB41C5}" dt="2022-12-02T06:24:18.925" v="5550"/>
        <pc:sldMkLst>
          <pc:docMk/>
          <pc:sldMk cId="1245140718" sldId="290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245140718" sldId="290"/>
            <ac:spMk id="4" creationId="{BD446FEF-0DFD-B44D-9F84-82302F6D25B2}"/>
          </ac:spMkLst>
        </pc:spChg>
        <pc:picChg chg="mod modCrop">
          <ac:chgData name="Zhang L" userId="cb434a129f5f4335" providerId="LiveId" clId="{3769FF34-796C-A14B-B004-C25F50BB41C5}" dt="2022-12-02T03:36:11.048" v="365" actId="732"/>
          <ac:picMkLst>
            <pc:docMk/>
            <pc:sldMk cId="1245140718" sldId="290"/>
            <ac:picMk id="11" creationId="{4F4D46F6-9994-8F16-B2E1-40CCF1A204EA}"/>
          </ac:picMkLst>
        </pc:picChg>
      </pc:sldChg>
      <pc:sldChg chg="addSp delSp modSp add mod modNotesTx">
        <pc:chgData name="Zhang L" userId="cb434a129f5f4335" providerId="LiveId" clId="{3769FF34-796C-A14B-B004-C25F50BB41C5}" dt="2022-12-02T06:24:18.925" v="5550"/>
        <pc:sldMkLst>
          <pc:docMk/>
          <pc:sldMk cId="3128410688" sldId="291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3128410688" sldId="291"/>
            <ac:spMk id="4" creationId="{BD446FEF-0DFD-B44D-9F84-82302F6D25B2}"/>
          </ac:spMkLst>
        </pc:spChg>
        <pc:picChg chg="mod modCrop">
          <ac:chgData name="Zhang L" userId="cb434a129f5f4335" providerId="LiveId" clId="{3769FF34-796C-A14B-B004-C25F50BB41C5}" dt="2022-12-02T03:40:34.379" v="397" actId="732"/>
          <ac:picMkLst>
            <pc:docMk/>
            <pc:sldMk cId="3128410688" sldId="291"/>
            <ac:picMk id="3" creationId="{92B38518-B62B-DB1B-70AF-81A2DA0398A5}"/>
          </ac:picMkLst>
        </pc:picChg>
        <pc:picChg chg="add del">
          <ac:chgData name="Zhang L" userId="cb434a129f5f4335" providerId="LiveId" clId="{3769FF34-796C-A14B-B004-C25F50BB41C5}" dt="2022-12-02T03:37:47.090" v="391" actId="478"/>
          <ac:picMkLst>
            <pc:docMk/>
            <pc:sldMk cId="3128410688" sldId="291"/>
            <ac:picMk id="7" creationId="{A4D894B4-1C2F-CD38-30B5-9C57DD292474}"/>
          </ac:picMkLst>
        </pc:picChg>
        <pc:picChg chg="add mod modCrop">
          <ac:chgData name="Zhang L" userId="cb434a129f5f4335" providerId="LiveId" clId="{3769FF34-796C-A14B-B004-C25F50BB41C5}" dt="2022-12-02T03:41:39.457" v="408" actId="732"/>
          <ac:picMkLst>
            <pc:docMk/>
            <pc:sldMk cId="3128410688" sldId="291"/>
            <ac:picMk id="8" creationId="{C0E2A0C5-AD1D-C1C8-C70A-C904116BB1DF}"/>
          </ac:picMkLst>
        </pc:picChg>
      </pc:sldChg>
      <pc:sldChg chg="delSp modSp add mod modNotesTx">
        <pc:chgData name="Zhang L" userId="cb434a129f5f4335" providerId="LiveId" clId="{3769FF34-796C-A14B-B004-C25F50BB41C5}" dt="2022-12-02T06:24:18.925" v="5550"/>
        <pc:sldMkLst>
          <pc:docMk/>
          <pc:sldMk cId="1680031331" sldId="292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680031331" sldId="292"/>
            <ac:spMk id="4" creationId="{BD446FEF-0DFD-B44D-9F84-82302F6D25B2}"/>
          </ac:spMkLst>
        </pc:spChg>
        <pc:picChg chg="mod modCrop">
          <ac:chgData name="Zhang L" userId="cb434a129f5f4335" providerId="LiveId" clId="{3769FF34-796C-A14B-B004-C25F50BB41C5}" dt="2022-12-02T03:46:28.008" v="579" actId="732"/>
          <ac:picMkLst>
            <pc:docMk/>
            <pc:sldMk cId="1680031331" sldId="292"/>
            <ac:picMk id="3" creationId="{92B38518-B62B-DB1B-70AF-81A2DA0398A5}"/>
          </ac:picMkLst>
        </pc:picChg>
        <pc:picChg chg="del">
          <ac:chgData name="Zhang L" userId="cb434a129f5f4335" providerId="LiveId" clId="{3769FF34-796C-A14B-B004-C25F50BB41C5}" dt="2022-12-02T03:46:08.842" v="575" actId="478"/>
          <ac:picMkLst>
            <pc:docMk/>
            <pc:sldMk cId="1680031331" sldId="292"/>
            <ac:picMk id="7" creationId="{A4D894B4-1C2F-CD38-30B5-9C57DD292474}"/>
          </ac:picMkLst>
        </pc:picChg>
      </pc:sldChg>
      <pc:sldChg chg="delSp add">
        <pc:chgData name="Zhang L" userId="cb434a129f5f4335" providerId="LiveId" clId="{3769FF34-796C-A14B-B004-C25F50BB41C5}" dt="2022-12-02T06:24:18.925" v="5550"/>
        <pc:sldMkLst>
          <pc:docMk/>
          <pc:sldMk cId="1904254923" sldId="293"/>
        </pc:sldMkLst>
        <pc:spChg chg="del">
          <ac:chgData name="Zhang L" userId="cb434a129f5f4335" providerId="LiveId" clId="{3769FF34-796C-A14B-B004-C25F50BB41C5}" dt="2022-12-02T06:24:18.925" v="5550"/>
          <ac:spMkLst>
            <pc:docMk/>
            <pc:sldMk cId="1904254923" sldId="293"/>
            <ac:spMk id="4" creationId="{BD446FEF-0DFD-B44D-9F84-82302F6D25B2}"/>
          </ac:spMkLst>
        </pc:spChg>
      </pc:sldChg>
      <pc:sldChg chg="addSp delSp modSp add mod modNotesTx">
        <pc:chgData name="Zhang L" userId="cb434a129f5f4335" providerId="LiveId" clId="{3769FF34-796C-A14B-B004-C25F50BB41C5}" dt="2022-12-02T12:18:57.368" v="13956" actId="20577"/>
        <pc:sldMkLst>
          <pc:docMk/>
          <pc:sldMk cId="3332355810" sldId="294"/>
        </pc:sldMkLst>
        <pc:spChg chg="mod">
          <ac:chgData name="Zhang L" userId="cb434a129f5f4335" providerId="LiveId" clId="{3769FF34-796C-A14B-B004-C25F50BB41C5}" dt="2022-12-02T12:18:34.512" v="13951" actId="20577"/>
          <ac:spMkLst>
            <pc:docMk/>
            <pc:sldMk cId="3332355810" sldId="294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332355810" sldId="294"/>
            <ac:spMk id="4" creationId="{B89072E7-BE76-0840-84C9-90BC3C83E455}"/>
          </ac:spMkLst>
        </pc:spChg>
        <pc:picChg chg="add del mod">
          <ac:chgData name="Zhang L" userId="cb434a129f5f4335" providerId="LiveId" clId="{3769FF34-796C-A14B-B004-C25F50BB41C5}" dt="2022-12-02T05:47:22.712" v="3925" actId="478"/>
          <ac:picMkLst>
            <pc:docMk/>
            <pc:sldMk cId="3332355810" sldId="294"/>
            <ac:picMk id="7" creationId="{ACEA4889-F3D7-8A03-9D76-63EBD5413FE1}"/>
          </ac:picMkLst>
        </pc:picChg>
      </pc:sldChg>
      <pc:sldChg chg="delSp modSp add mod modNotesTx">
        <pc:chgData name="Zhang L" userId="cb434a129f5f4335" providerId="LiveId" clId="{3769FF34-796C-A14B-B004-C25F50BB41C5}" dt="2022-12-02T12:16:28.711" v="13909" actId="20577"/>
        <pc:sldMkLst>
          <pc:docMk/>
          <pc:sldMk cId="3781811155" sldId="295"/>
        </pc:sldMkLst>
        <pc:spChg chg="mod">
          <ac:chgData name="Zhang L" userId="cb434a129f5f4335" providerId="LiveId" clId="{3769FF34-796C-A14B-B004-C25F50BB41C5}" dt="2022-12-02T12:16:28.711" v="13909" actId="20577"/>
          <ac:spMkLst>
            <pc:docMk/>
            <pc:sldMk cId="3781811155" sldId="295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781811155" sldId="295"/>
            <ac:spMk id="4" creationId="{B89072E7-BE76-0840-84C9-90BC3C83E455}"/>
          </ac:spMkLst>
        </pc:spChg>
        <pc:spChg chg="del">
          <ac:chgData name="Zhang L" userId="cb434a129f5f4335" providerId="LiveId" clId="{3769FF34-796C-A14B-B004-C25F50BB41C5}" dt="2022-12-02T05:18:05.080" v="1936" actId="478"/>
          <ac:spMkLst>
            <pc:docMk/>
            <pc:sldMk cId="3781811155" sldId="295"/>
            <ac:spMk id="10" creationId="{5B36855A-910E-2611-EF4E-9DB49EAF1306}"/>
          </ac:spMkLst>
        </pc:spChg>
        <pc:spChg chg="del">
          <ac:chgData name="Zhang L" userId="cb434a129f5f4335" providerId="LiveId" clId="{3769FF34-796C-A14B-B004-C25F50BB41C5}" dt="2022-12-02T05:18:06.514" v="1937" actId="478"/>
          <ac:spMkLst>
            <pc:docMk/>
            <pc:sldMk cId="3781811155" sldId="295"/>
            <ac:spMk id="11" creationId="{02E8A371-7A9B-FB0A-B2BA-7190BCE05908}"/>
          </ac:spMkLst>
        </pc:spChg>
        <pc:picChg chg="del">
          <ac:chgData name="Zhang L" userId="cb434a129f5f4335" providerId="LiveId" clId="{3769FF34-796C-A14B-B004-C25F50BB41C5}" dt="2022-12-02T05:18:02.023" v="1934" actId="478"/>
          <ac:picMkLst>
            <pc:docMk/>
            <pc:sldMk cId="3781811155" sldId="295"/>
            <ac:picMk id="8" creationId="{7974118F-CD96-3FF6-0F01-FDECB56698F7}"/>
          </ac:picMkLst>
        </pc:picChg>
        <pc:picChg chg="del">
          <ac:chgData name="Zhang L" userId="cb434a129f5f4335" providerId="LiveId" clId="{3769FF34-796C-A14B-B004-C25F50BB41C5}" dt="2022-12-02T05:18:03.010" v="1935" actId="478"/>
          <ac:picMkLst>
            <pc:docMk/>
            <pc:sldMk cId="3781811155" sldId="295"/>
            <ac:picMk id="9" creationId="{093685F2-0252-EFD5-EC19-21F12D5ACAFF}"/>
          </ac:picMkLst>
        </pc:picChg>
      </pc:sldChg>
      <pc:sldChg chg="delSp modSp add mod modNotesTx">
        <pc:chgData name="Zhang L" userId="cb434a129f5f4335" providerId="LiveId" clId="{3769FF34-796C-A14B-B004-C25F50BB41C5}" dt="2022-12-02T12:17:59.362" v="13947" actId="20577"/>
        <pc:sldMkLst>
          <pc:docMk/>
          <pc:sldMk cId="1425901246" sldId="296"/>
        </pc:sldMkLst>
        <pc:spChg chg="mod">
          <ac:chgData name="Zhang L" userId="cb434a129f5f4335" providerId="LiveId" clId="{3769FF34-796C-A14B-B004-C25F50BB41C5}" dt="2022-12-02T12:17:59.362" v="13947" actId="20577"/>
          <ac:spMkLst>
            <pc:docMk/>
            <pc:sldMk cId="1425901246" sldId="296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1425901246" sldId="296"/>
            <ac:spMk id="4" creationId="{B89072E7-BE76-0840-84C9-90BC3C83E455}"/>
          </ac:spMkLst>
        </pc:spChg>
      </pc:sldChg>
      <pc:sldChg chg="addSp delSp modSp add mod modAnim modNotesTx">
        <pc:chgData name="Zhang L" userId="cb434a129f5f4335" providerId="LiveId" clId="{3769FF34-796C-A14B-B004-C25F50BB41C5}" dt="2022-12-02T12:19:56.245" v="13962" actId="20577"/>
        <pc:sldMkLst>
          <pc:docMk/>
          <pc:sldMk cId="2185480810" sldId="297"/>
        </pc:sldMkLst>
        <pc:spChg chg="mod">
          <ac:chgData name="Zhang L" userId="cb434a129f5f4335" providerId="LiveId" clId="{3769FF34-796C-A14B-B004-C25F50BB41C5}" dt="2022-12-02T12:19:56.245" v="13962" actId="20577"/>
          <ac:spMkLst>
            <pc:docMk/>
            <pc:sldMk cId="2185480810" sldId="297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2185480810" sldId="297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07:18:41.043" v="7908" actId="207"/>
          <ac:spMkLst>
            <pc:docMk/>
            <pc:sldMk cId="2185480810" sldId="297"/>
            <ac:spMk id="8" creationId="{E7E98F23-0E3A-CFC6-B636-395E323F8639}"/>
          </ac:spMkLst>
        </pc:spChg>
        <pc:picChg chg="del">
          <ac:chgData name="Zhang L" userId="cb434a129f5f4335" providerId="LiveId" clId="{3769FF34-796C-A14B-B004-C25F50BB41C5}" dt="2022-12-02T05:40:00.947" v="3244" actId="478"/>
          <ac:picMkLst>
            <pc:docMk/>
            <pc:sldMk cId="2185480810" sldId="297"/>
            <ac:picMk id="7" creationId="{ACEA4889-F3D7-8A03-9D76-63EBD5413FE1}"/>
          </ac:picMkLst>
        </pc:picChg>
      </pc:sldChg>
      <pc:sldChg chg="addSp delSp modSp add mod">
        <pc:chgData name="Zhang L" userId="cb434a129f5f4335" providerId="LiveId" clId="{3769FF34-796C-A14B-B004-C25F50BB41C5}" dt="2022-12-02T12:18:40.174" v="13955" actId="20577"/>
        <pc:sldMkLst>
          <pc:docMk/>
          <pc:sldMk cId="3576911100" sldId="298"/>
        </pc:sldMkLst>
        <pc:spChg chg="mod">
          <ac:chgData name="Zhang L" userId="cb434a129f5f4335" providerId="LiveId" clId="{3769FF34-796C-A14B-B004-C25F50BB41C5}" dt="2022-12-02T12:18:40.174" v="13955" actId="20577"/>
          <ac:spMkLst>
            <pc:docMk/>
            <pc:sldMk cId="3576911100" sldId="298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576911100" sldId="298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06:00:24.137" v="4868" actId="1076"/>
          <ac:spMkLst>
            <pc:docMk/>
            <pc:sldMk cId="3576911100" sldId="298"/>
            <ac:spMk id="8" creationId="{93CE6365-BABE-4D06-C8EF-B0A7279E2BFE}"/>
          </ac:spMkLst>
        </pc:spChg>
      </pc:sldChg>
      <pc:sldChg chg="addSp delSp modSp add mod modNotesTx">
        <pc:chgData name="Zhang L" userId="cb434a129f5f4335" providerId="LiveId" clId="{3769FF34-796C-A14B-B004-C25F50BB41C5}" dt="2022-12-03T15:59:16.111" v="14139" actId="20577"/>
        <pc:sldMkLst>
          <pc:docMk/>
          <pc:sldMk cId="422018672" sldId="299"/>
        </pc:sldMkLst>
        <pc:spChg chg="mod">
          <ac:chgData name="Zhang L" userId="cb434a129f5f4335" providerId="LiveId" clId="{3769FF34-796C-A14B-B004-C25F50BB41C5}" dt="2022-12-02T12:20:41.417" v="13966" actId="20577"/>
          <ac:spMkLst>
            <pc:docMk/>
            <pc:sldMk cId="422018672" sldId="299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422018672" sldId="299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06:06:41.489" v="5016" actId="20577"/>
          <ac:spMkLst>
            <pc:docMk/>
            <pc:sldMk cId="422018672" sldId="299"/>
            <ac:spMk id="8" creationId="{C8F868F5-EB5D-4D90-D78F-1C6B68EAAFF3}"/>
          </ac:spMkLst>
        </pc:spChg>
        <pc:spChg chg="add mod">
          <ac:chgData name="Zhang L" userId="cb434a129f5f4335" providerId="LiveId" clId="{3769FF34-796C-A14B-B004-C25F50BB41C5}" dt="2022-12-02T06:06:34.537" v="5008" actId="20577"/>
          <ac:spMkLst>
            <pc:docMk/>
            <pc:sldMk cId="422018672" sldId="299"/>
            <ac:spMk id="9" creationId="{CA973E6F-0282-8D5B-B34B-1DEB21083636}"/>
          </ac:spMkLst>
        </pc:spChg>
        <pc:spChg chg="add mod">
          <ac:chgData name="Zhang L" userId="cb434a129f5f4335" providerId="LiveId" clId="{3769FF34-796C-A14B-B004-C25F50BB41C5}" dt="2022-12-03T15:59:16.111" v="14139" actId="20577"/>
          <ac:spMkLst>
            <pc:docMk/>
            <pc:sldMk cId="422018672" sldId="299"/>
            <ac:spMk id="10" creationId="{B15A197F-1D12-E7D4-7171-99E53D902CE3}"/>
          </ac:spMkLst>
        </pc:spChg>
        <pc:picChg chg="add mod">
          <ac:chgData name="Zhang L" userId="cb434a129f5f4335" providerId="LiveId" clId="{3769FF34-796C-A14B-B004-C25F50BB41C5}" dt="2022-12-02T06:05:29.137" v="4953" actId="1036"/>
          <ac:picMkLst>
            <pc:docMk/>
            <pc:sldMk cId="422018672" sldId="299"/>
            <ac:picMk id="7" creationId="{E1F4DE3D-3374-5459-A669-6E86256891CE}"/>
          </ac:picMkLst>
        </pc:picChg>
        <pc:picChg chg="add mod">
          <ac:chgData name="Zhang L" userId="cb434a129f5f4335" providerId="LiveId" clId="{3769FF34-796C-A14B-B004-C25F50BB41C5}" dt="2022-12-02T06:04:54.348" v="4913" actId="1038"/>
          <ac:picMkLst>
            <pc:docMk/>
            <pc:sldMk cId="422018672" sldId="299"/>
            <ac:picMk id="2050" creationId="{1E087998-8725-E56C-38D1-9B21A4428922}"/>
          </ac:picMkLst>
        </pc:picChg>
        <pc:picChg chg="add mod">
          <ac:chgData name="Zhang L" userId="cb434a129f5f4335" providerId="LiveId" clId="{3769FF34-796C-A14B-B004-C25F50BB41C5}" dt="2022-12-02T06:04:54.348" v="4913" actId="1038"/>
          <ac:picMkLst>
            <pc:docMk/>
            <pc:sldMk cId="422018672" sldId="299"/>
            <ac:picMk id="2052" creationId="{18BC7023-3D9C-EB98-767D-9FAB9BE3249F}"/>
          </ac:picMkLst>
        </pc:picChg>
      </pc:sldChg>
      <pc:sldChg chg="delSp modSp add mod modNotesTx">
        <pc:chgData name="Zhang L" userId="cb434a129f5f4335" providerId="LiveId" clId="{3769FF34-796C-A14B-B004-C25F50BB41C5}" dt="2022-12-02T12:21:13.179" v="13970" actId="20577"/>
        <pc:sldMkLst>
          <pc:docMk/>
          <pc:sldMk cId="449861241" sldId="300"/>
        </pc:sldMkLst>
        <pc:spChg chg="mod">
          <ac:chgData name="Zhang L" userId="cb434a129f5f4335" providerId="LiveId" clId="{3769FF34-796C-A14B-B004-C25F50BB41C5}" dt="2022-12-02T12:21:13.179" v="13970" actId="20577"/>
          <ac:spMkLst>
            <pc:docMk/>
            <pc:sldMk cId="449861241" sldId="300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449861241" sldId="300"/>
            <ac:spMk id="4" creationId="{B89072E7-BE76-0840-84C9-90BC3C83E455}"/>
          </ac:spMkLst>
        </pc:spChg>
      </pc:sldChg>
      <pc:sldChg chg="addSp delSp modSp add mod modNotesTx">
        <pc:chgData name="Zhang L" userId="cb434a129f5f4335" providerId="LiveId" clId="{3769FF34-796C-A14B-B004-C25F50BB41C5}" dt="2022-12-02T12:22:41.057" v="14014" actId="20577"/>
        <pc:sldMkLst>
          <pc:docMk/>
          <pc:sldMk cId="318585393" sldId="301"/>
        </pc:sldMkLst>
        <pc:spChg chg="mod">
          <ac:chgData name="Zhang L" userId="cb434a129f5f4335" providerId="LiveId" clId="{3769FF34-796C-A14B-B004-C25F50BB41C5}" dt="2022-12-02T12:21:42.049" v="13979" actId="27636"/>
          <ac:spMkLst>
            <pc:docMk/>
            <pc:sldMk cId="318585393" sldId="301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24:18.925" v="5550"/>
          <ac:spMkLst>
            <pc:docMk/>
            <pc:sldMk cId="318585393" sldId="301"/>
            <ac:spMk id="4" creationId="{B89072E7-BE76-0840-84C9-90BC3C83E455}"/>
          </ac:spMkLst>
        </pc:spChg>
        <pc:spChg chg="add mod">
          <ac:chgData name="Zhang L" userId="cb434a129f5f4335" providerId="LiveId" clId="{3769FF34-796C-A14B-B004-C25F50BB41C5}" dt="2022-12-02T12:22:41.057" v="14014" actId="20577"/>
          <ac:spMkLst>
            <pc:docMk/>
            <pc:sldMk cId="318585393" sldId="301"/>
            <ac:spMk id="9" creationId="{F08B15C1-7CD0-B63F-267A-F0DA2B188B16}"/>
          </ac:spMkLst>
        </pc:spChg>
        <pc:spChg chg="add mod">
          <ac:chgData name="Zhang L" userId="cb434a129f5f4335" providerId="LiveId" clId="{3769FF34-796C-A14B-B004-C25F50BB41C5}" dt="2022-12-02T06:32:21.036" v="6173" actId="1076"/>
          <ac:spMkLst>
            <pc:docMk/>
            <pc:sldMk cId="318585393" sldId="301"/>
            <ac:spMk id="10" creationId="{F17B6AFC-65F0-F671-D0BF-DB3F9F3A5B5E}"/>
          </ac:spMkLst>
        </pc:spChg>
        <pc:picChg chg="add mod">
          <ac:chgData name="Zhang L" userId="cb434a129f5f4335" providerId="LiveId" clId="{3769FF34-796C-A14B-B004-C25F50BB41C5}" dt="2022-12-02T06:32:00.736" v="6153" actId="1076"/>
          <ac:picMkLst>
            <pc:docMk/>
            <pc:sldMk cId="318585393" sldId="301"/>
            <ac:picMk id="8" creationId="{49DF635E-FCB0-8B3E-67E1-AE48968C4413}"/>
          </ac:picMkLst>
        </pc:picChg>
      </pc:sldChg>
      <pc:sldChg chg="addSp delSp modSp add mod modNotesTx">
        <pc:chgData name="Zhang L" userId="cb434a129f5f4335" providerId="LiveId" clId="{3769FF34-796C-A14B-B004-C25F50BB41C5}" dt="2022-12-02T12:23:24.204" v="14017" actId="20577"/>
        <pc:sldMkLst>
          <pc:docMk/>
          <pc:sldMk cId="715013491" sldId="302"/>
        </pc:sldMkLst>
        <pc:spChg chg="mod">
          <ac:chgData name="Zhang L" userId="cb434a129f5f4335" providerId="LiveId" clId="{3769FF34-796C-A14B-B004-C25F50BB41C5}" dt="2022-12-02T12:23:24.204" v="14017" actId="20577"/>
          <ac:spMkLst>
            <pc:docMk/>
            <pc:sldMk cId="715013491" sldId="302"/>
            <ac:spMk id="3" creationId="{58882316-A053-086C-B612-05F537CEB784}"/>
          </ac:spMkLst>
        </pc:spChg>
        <pc:spChg chg="del">
          <ac:chgData name="Zhang L" userId="cb434a129f5f4335" providerId="LiveId" clId="{3769FF34-796C-A14B-B004-C25F50BB41C5}" dt="2022-12-02T06:33:02.994" v="6177" actId="478"/>
          <ac:spMkLst>
            <pc:docMk/>
            <pc:sldMk cId="715013491" sldId="302"/>
            <ac:spMk id="9" creationId="{F08B15C1-7CD0-B63F-267A-F0DA2B188B16}"/>
          </ac:spMkLst>
        </pc:spChg>
        <pc:spChg chg="del">
          <ac:chgData name="Zhang L" userId="cb434a129f5f4335" providerId="LiveId" clId="{3769FF34-796C-A14B-B004-C25F50BB41C5}" dt="2022-12-02T06:33:01.513" v="6176" actId="478"/>
          <ac:spMkLst>
            <pc:docMk/>
            <pc:sldMk cId="715013491" sldId="302"/>
            <ac:spMk id="10" creationId="{F17B6AFC-65F0-F671-D0BF-DB3F9F3A5B5E}"/>
          </ac:spMkLst>
        </pc:spChg>
        <pc:picChg chg="add mod">
          <ac:chgData name="Zhang L" userId="cb434a129f5f4335" providerId="LiveId" clId="{3769FF34-796C-A14B-B004-C25F50BB41C5}" dt="2022-12-02T06:36:42.484" v="6439" actId="14100"/>
          <ac:picMkLst>
            <pc:docMk/>
            <pc:sldMk cId="715013491" sldId="302"/>
            <ac:picMk id="4" creationId="{F3F231F6-E724-B8AE-8D64-072EC87AB715}"/>
          </ac:picMkLst>
        </pc:picChg>
        <pc:picChg chg="del">
          <ac:chgData name="Zhang L" userId="cb434a129f5f4335" providerId="LiveId" clId="{3769FF34-796C-A14B-B004-C25F50BB41C5}" dt="2022-12-02T06:32:59.988" v="6175" actId="478"/>
          <ac:picMkLst>
            <pc:docMk/>
            <pc:sldMk cId="715013491" sldId="302"/>
            <ac:picMk id="8" creationId="{49DF635E-FCB0-8B3E-67E1-AE48968C4413}"/>
          </ac:picMkLst>
        </pc:picChg>
      </pc:sldChg>
      <pc:sldChg chg="addSp delSp modSp add mod modNotesTx">
        <pc:chgData name="Zhang L" userId="cb434a129f5f4335" providerId="LiveId" clId="{3769FF34-796C-A14B-B004-C25F50BB41C5}" dt="2022-12-02T06:42:26.017" v="6820" actId="20577"/>
        <pc:sldMkLst>
          <pc:docMk/>
          <pc:sldMk cId="1559192769" sldId="303"/>
        </pc:sldMkLst>
        <pc:spChg chg="mod">
          <ac:chgData name="Zhang L" userId="cb434a129f5f4335" providerId="LiveId" clId="{3769FF34-796C-A14B-B004-C25F50BB41C5}" dt="2022-12-02T06:42:26.017" v="6820" actId="20577"/>
          <ac:spMkLst>
            <pc:docMk/>
            <pc:sldMk cId="1559192769" sldId="303"/>
            <ac:spMk id="3" creationId="{58882316-A053-086C-B612-05F537CEB784}"/>
          </ac:spMkLst>
        </pc:spChg>
        <pc:spChg chg="add del">
          <ac:chgData name="Zhang L" userId="cb434a129f5f4335" providerId="LiveId" clId="{3769FF34-796C-A14B-B004-C25F50BB41C5}" dt="2022-12-02T06:42:20.384" v="6818" actId="22"/>
          <ac:spMkLst>
            <pc:docMk/>
            <pc:sldMk cId="1559192769" sldId="303"/>
            <ac:spMk id="8" creationId="{F197FBAA-E3BE-E7C1-2447-6B24A84E1ADE}"/>
          </ac:spMkLst>
        </pc:spChg>
        <pc:picChg chg="del">
          <ac:chgData name="Zhang L" userId="cb434a129f5f4335" providerId="LiveId" clId="{3769FF34-796C-A14B-B004-C25F50BB41C5}" dt="2022-12-02T06:37:28.704" v="6446" actId="478"/>
          <ac:picMkLst>
            <pc:docMk/>
            <pc:sldMk cId="1559192769" sldId="303"/>
            <ac:picMk id="4" creationId="{F3F231F6-E724-B8AE-8D64-072EC87AB715}"/>
          </ac:picMkLst>
        </pc:picChg>
      </pc:sldChg>
      <pc:sldChg chg="modSp add mod modNotesTx">
        <pc:chgData name="Zhang L" userId="cb434a129f5f4335" providerId="LiveId" clId="{3769FF34-796C-A14B-B004-C25F50BB41C5}" dt="2022-12-02T06:46:19.397" v="7076" actId="20577"/>
        <pc:sldMkLst>
          <pc:docMk/>
          <pc:sldMk cId="2224983490" sldId="304"/>
        </pc:sldMkLst>
        <pc:spChg chg="mod">
          <ac:chgData name="Zhang L" userId="cb434a129f5f4335" providerId="LiveId" clId="{3769FF34-796C-A14B-B004-C25F50BB41C5}" dt="2022-12-02T06:46:19.397" v="7076" actId="20577"/>
          <ac:spMkLst>
            <pc:docMk/>
            <pc:sldMk cId="2224983490" sldId="304"/>
            <ac:spMk id="3" creationId="{58882316-A053-086C-B612-05F537CEB784}"/>
          </ac:spMkLst>
        </pc:spChg>
      </pc:sldChg>
      <pc:sldChg chg="addSp delSp modSp add del mod">
        <pc:chgData name="Zhang L" userId="cb434a129f5f4335" providerId="LiveId" clId="{3769FF34-796C-A14B-B004-C25F50BB41C5}" dt="2022-12-02T06:48:56.804" v="7099" actId="2696"/>
        <pc:sldMkLst>
          <pc:docMk/>
          <pc:sldMk cId="3930203157" sldId="305"/>
        </pc:sldMkLst>
        <pc:spChg chg="mod">
          <ac:chgData name="Zhang L" userId="cb434a129f5f4335" providerId="LiveId" clId="{3769FF34-796C-A14B-B004-C25F50BB41C5}" dt="2022-12-02T06:48:22.278" v="7095" actId="20577"/>
          <ac:spMkLst>
            <pc:docMk/>
            <pc:sldMk cId="3930203157" sldId="305"/>
            <ac:spMk id="2" creationId="{39296FDC-C8F2-714E-8990-C1330ACF2107}"/>
          </ac:spMkLst>
        </pc:spChg>
        <pc:spChg chg="del">
          <ac:chgData name="Zhang L" userId="cb434a129f5f4335" providerId="LiveId" clId="{3769FF34-796C-A14B-B004-C25F50BB41C5}" dt="2022-12-02T06:48:25.102" v="7096" actId="478"/>
          <ac:spMkLst>
            <pc:docMk/>
            <pc:sldMk cId="3930203157" sldId="305"/>
            <ac:spMk id="3" creationId="{58882316-A053-086C-B612-05F537CEB784}"/>
          </ac:spMkLst>
        </pc:spChg>
        <pc:spChg chg="add del mod">
          <ac:chgData name="Zhang L" userId="cb434a129f5f4335" providerId="LiveId" clId="{3769FF34-796C-A14B-B004-C25F50BB41C5}" dt="2022-12-02T06:48:28.642" v="7097" actId="478"/>
          <ac:spMkLst>
            <pc:docMk/>
            <pc:sldMk cId="3930203157" sldId="305"/>
            <ac:spMk id="7" creationId="{3E6A3E4F-04ED-786E-6E53-449CA992A6DB}"/>
          </ac:spMkLst>
        </pc:spChg>
      </pc:sldChg>
      <pc:sldChg chg="modSp add mod">
        <pc:chgData name="Zhang L" userId="cb434a129f5f4335" providerId="LiveId" clId="{3769FF34-796C-A14B-B004-C25F50BB41C5}" dt="2022-12-02T12:25:03.964" v="14020" actId="20577"/>
        <pc:sldMkLst>
          <pc:docMk/>
          <pc:sldMk cId="2441194539" sldId="306"/>
        </pc:sldMkLst>
        <pc:spChg chg="mod">
          <ac:chgData name="Zhang L" userId="cb434a129f5f4335" providerId="LiveId" clId="{3769FF34-796C-A14B-B004-C25F50BB41C5}" dt="2022-12-02T06:49:00.785" v="7112" actId="20577"/>
          <ac:spMkLst>
            <pc:docMk/>
            <pc:sldMk cId="2441194539" sldId="306"/>
            <ac:spMk id="2" creationId="{8DE431D6-5032-B646-A371-544F98879D60}"/>
          </ac:spMkLst>
        </pc:spChg>
        <pc:spChg chg="mod">
          <ac:chgData name="Zhang L" userId="cb434a129f5f4335" providerId="LiveId" clId="{3769FF34-796C-A14B-B004-C25F50BB41C5}" dt="2022-12-02T12:25:03.964" v="14020" actId="20577"/>
          <ac:spMkLst>
            <pc:docMk/>
            <pc:sldMk cId="2441194539" sldId="306"/>
            <ac:spMk id="3" creationId="{61799F43-7B0D-AC48-8E7B-B8592F0DDA6A}"/>
          </ac:spMkLst>
        </pc:spChg>
      </pc:sldChg>
      <pc:sldChg chg="modSp add mod modNotesTx">
        <pc:chgData name="Zhang L" userId="cb434a129f5f4335" providerId="LiveId" clId="{3769FF34-796C-A14B-B004-C25F50BB41C5}" dt="2022-12-02T07:28:28.966" v="8188" actId="1038"/>
        <pc:sldMkLst>
          <pc:docMk/>
          <pc:sldMk cId="1856847860" sldId="307"/>
        </pc:sldMkLst>
        <pc:spChg chg="mod">
          <ac:chgData name="Zhang L" userId="cb434a129f5f4335" providerId="LiveId" clId="{3769FF34-796C-A14B-B004-C25F50BB41C5}" dt="2022-12-02T07:24:39.162" v="8161" actId="20577"/>
          <ac:spMkLst>
            <pc:docMk/>
            <pc:sldMk cId="1856847860" sldId="307"/>
            <ac:spMk id="3" creationId="{61799F43-7B0D-AC48-8E7B-B8592F0DDA6A}"/>
          </ac:spMkLst>
        </pc:spChg>
        <pc:spChg chg="mod">
          <ac:chgData name="Zhang L" userId="cb434a129f5f4335" providerId="LiveId" clId="{3769FF34-796C-A14B-B004-C25F50BB41C5}" dt="2022-12-02T07:28:28.966" v="8188" actId="1038"/>
          <ac:spMkLst>
            <pc:docMk/>
            <pc:sldMk cId="1856847860" sldId="307"/>
            <ac:spMk id="9" creationId="{1570EBB0-6C6E-ACED-DB50-BFCE084E7B6E}"/>
          </ac:spMkLst>
        </pc:spChg>
        <pc:spChg chg="mod">
          <ac:chgData name="Zhang L" userId="cb434a129f5f4335" providerId="LiveId" clId="{3769FF34-796C-A14B-B004-C25F50BB41C5}" dt="2022-12-02T07:24:37.008" v="8159" actId="20577"/>
          <ac:spMkLst>
            <pc:docMk/>
            <pc:sldMk cId="1856847860" sldId="307"/>
            <ac:spMk id="10" creationId="{949AD417-F52D-4EEC-30CE-EFDDE56B2E5E}"/>
          </ac:spMkLst>
        </pc:spChg>
      </pc:sldChg>
      <pc:sldChg chg="modSp add mod modNotesTx">
        <pc:chgData name="Zhang L" userId="cb434a129f5f4335" providerId="LiveId" clId="{3769FF34-796C-A14B-B004-C25F50BB41C5}" dt="2022-12-02T07:43:57.847" v="8814" actId="1036"/>
        <pc:sldMkLst>
          <pc:docMk/>
          <pc:sldMk cId="744879809" sldId="308"/>
        </pc:sldMkLst>
        <pc:spChg chg="mod">
          <ac:chgData name="Zhang L" userId="cb434a129f5f4335" providerId="LiveId" clId="{3769FF34-796C-A14B-B004-C25F50BB41C5}" dt="2022-12-02T07:41:44.197" v="8635" actId="20577"/>
          <ac:spMkLst>
            <pc:docMk/>
            <pc:sldMk cId="744879809" sldId="308"/>
            <ac:spMk id="3" creationId="{61799F43-7B0D-AC48-8E7B-B8592F0DDA6A}"/>
          </ac:spMkLst>
        </pc:spChg>
        <pc:spChg chg="mod">
          <ac:chgData name="Zhang L" userId="cb434a129f5f4335" providerId="LiveId" clId="{3769FF34-796C-A14B-B004-C25F50BB41C5}" dt="2022-12-02T07:28:43.923" v="8222" actId="14100"/>
          <ac:spMkLst>
            <pc:docMk/>
            <pc:sldMk cId="744879809" sldId="308"/>
            <ac:spMk id="9" creationId="{1570EBB0-6C6E-ACED-DB50-BFCE084E7B6E}"/>
          </ac:spMkLst>
        </pc:spChg>
        <pc:spChg chg="mod">
          <ac:chgData name="Zhang L" userId="cb434a129f5f4335" providerId="LiveId" clId="{3769FF34-796C-A14B-B004-C25F50BB41C5}" dt="2022-12-02T07:43:57.847" v="8814" actId="1036"/>
          <ac:spMkLst>
            <pc:docMk/>
            <pc:sldMk cId="744879809" sldId="308"/>
            <ac:spMk id="10" creationId="{949AD417-F52D-4EEC-30CE-EFDDE56B2E5E}"/>
          </ac:spMkLst>
        </pc:spChg>
      </pc:sldChg>
      <pc:sldChg chg="addSp modSp add mod modAnim modNotesTx">
        <pc:chgData name="Zhang L" userId="cb434a129f5f4335" providerId="LiveId" clId="{3769FF34-796C-A14B-B004-C25F50BB41C5}" dt="2022-12-02T12:27:20.472" v="14032" actId="20577"/>
        <pc:sldMkLst>
          <pc:docMk/>
          <pc:sldMk cId="1409369240" sldId="309"/>
        </pc:sldMkLst>
        <pc:spChg chg="mod">
          <ac:chgData name="Zhang L" userId="cb434a129f5f4335" providerId="LiveId" clId="{3769FF34-796C-A14B-B004-C25F50BB41C5}" dt="2022-12-02T07:58:04.026" v="9703" actId="20577"/>
          <ac:spMkLst>
            <pc:docMk/>
            <pc:sldMk cId="1409369240" sldId="309"/>
            <ac:spMk id="3" creationId="{61799F43-7B0D-AC48-8E7B-B8592F0DDA6A}"/>
          </ac:spMkLst>
        </pc:spChg>
        <pc:spChg chg="add mod">
          <ac:chgData name="Zhang L" userId="cb434a129f5f4335" providerId="LiveId" clId="{3769FF34-796C-A14B-B004-C25F50BB41C5}" dt="2022-12-02T12:27:20.472" v="14032" actId="20577"/>
          <ac:spMkLst>
            <pc:docMk/>
            <pc:sldMk cId="1409369240" sldId="309"/>
            <ac:spMk id="4" creationId="{EDDC8CB0-FB56-A7F2-D981-366A526A044B}"/>
          </ac:spMkLst>
        </pc:spChg>
        <pc:spChg chg="mod">
          <ac:chgData name="Zhang L" userId="cb434a129f5f4335" providerId="LiveId" clId="{3769FF34-796C-A14B-B004-C25F50BB41C5}" dt="2022-12-02T07:53:24.358" v="9368" actId="14100"/>
          <ac:spMkLst>
            <pc:docMk/>
            <pc:sldMk cId="1409369240" sldId="309"/>
            <ac:spMk id="9" creationId="{A5EA6EA0-C3E9-8300-4E6D-2D594E8EFCE9}"/>
          </ac:spMkLst>
        </pc:spChg>
      </pc:sldChg>
      <pc:sldChg chg="modSp add mod modNotesTx">
        <pc:chgData name="Zhang L" userId="cb434a129f5f4335" providerId="LiveId" clId="{3769FF34-796C-A14B-B004-C25F50BB41C5}" dt="2022-12-02T08:05:30.600" v="10374" actId="20577"/>
        <pc:sldMkLst>
          <pc:docMk/>
          <pc:sldMk cId="149124440" sldId="310"/>
        </pc:sldMkLst>
        <pc:spChg chg="mod">
          <ac:chgData name="Zhang L" userId="cb434a129f5f4335" providerId="LiveId" clId="{3769FF34-796C-A14B-B004-C25F50BB41C5}" dt="2022-12-02T08:05:25.975" v="10372" actId="20577"/>
          <ac:spMkLst>
            <pc:docMk/>
            <pc:sldMk cId="149124440" sldId="310"/>
            <ac:spMk id="3" creationId="{61799F43-7B0D-AC48-8E7B-B8592F0DDA6A}"/>
          </ac:spMkLst>
        </pc:spChg>
        <pc:spChg chg="mod">
          <ac:chgData name="Zhang L" userId="cb434a129f5f4335" providerId="LiveId" clId="{3769FF34-796C-A14B-B004-C25F50BB41C5}" dt="2022-12-02T08:00:08.136" v="9871" actId="1037"/>
          <ac:spMkLst>
            <pc:docMk/>
            <pc:sldMk cId="149124440" sldId="310"/>
            <ac:spMk id="9" creationId="{A5EA6EA0-C3E9-8300-4E6D-2D594E8EFCE9}"/>
          </ac:spMkLst>
        </pc:spChg>
      </pc:sldChg>
      <pc:sldChg chg="modSp add mod modNotesTx">
        <pc:chgData name="Zhang L" userId="cb434a129f5f4335" providerId="LiveId" clId="{3769FF34-796C-A14B-B004-C25F50BB41C5}" dt="2022-12-02T08:06:53.281" v="10527" actId="20577"/>
        <pc:sldMkLst>
          <pc:docMk/>
          <pc:sldMk cId="856508649" sldId="311"/>
        </pc:sldMkLst>
        <pc:spChg chg="mod">
          <ac:chgData name="Zhang L" userId="cb434a129f5f4335" providerId="LiveId" clId="{3769FF34-796C-A14B-B004-C25F50BB41C5}" dt="2022-12-02T08:06:53.281" v="10527" actId="20577"/>
          <ac:spMkLst>
            <pc:docMk/>
            <pc:sldMk cId="856508649" sldId="311"/>
            <ac:spMk id="3" creationId="{61799F43-7B0D-AC48-8E7B-B8592F0DDA6A}"/>
          </ac:spMkLst>
        </pc:spChg>
      </pc:sldChg>
      <pc:sldChg chg="modSp add mod">
        <pc:chgData name="Zhang L" userId="cb434a129f5f4335" providerId="LiveId" clId="{3769FF34-796C-A14B-B004-C25F50BB41C5}" dt="2022-12-02T12:31:25.595" v="14138" actId="404"/>
        <pc:sldMkLst>
          <pc:docMk/>
          <pc:sldMk cId="2129995749" sldId="312"/>
        </pc:sldMkLst>
        <pc:spChg chg="mod">
          <ac:chgData name="Zhang L" userId="cb434a129f5f4335" providerId="LiveId" clId="{3769FF34-796C-A14B-B004-C25F50BB41C5}" dt="2022-12-02T12:31:25.595" v="14138" actId="404"/>
          <ac:spMkLst>
            <pc:docMk/>
            <pc:sldMk cId="2129995749" sldId="312"/>
            <ac:spMk id="3" creationId="{4DD94FC0-A035-F143-9B0C-290515339494}"/>
          </ac:spMkLst>
        </pc:spChg>
      </pc:sldChg>
      <pc:sldChg chg="modSp add del mod">
        <pc:chgData name="Zhang L" userId="cb434a129f5f4335" providerId="LiveId" clId="{3769FF34-796C-A14B-B004-C25F50BB41C5}" dt="2022-12-02T08:41:52.214" v="11785" actId="2696"/>
        <pc:sldMkLst>
          <pc:docMk/>
          <pc:sldMk cId="2275471355" sldId="313"/>
        </pc:sldMkLst>
        <pc:spChg chg="mod">
          <ac:chgData name="Zhang L" userId="cb434a129f5f4335" providerId="LiveId" clId="{3769FF34-796C-A14B-B004-C25F50BB41C5}" dt="2022-12-02T08:32:01.127" v="11348" actId="20577"/>
          <ac:spMkLst>
            <pc:docMk/>
            <pc:sldMk cId="2275471355" sldId="313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08:41:30.290" v="11780" actId="20577"/>
          <ac:spMkLst>
            <pc:docMk/>
            <pc:sldMk cId="2275471355" sldId="313"/>
            <ac:spMk id="3" creationId="{E19A3900-CA8A-2349-9F66-3E0D60C98951}"/>
          </ac:spMkLst>
        </pc:spChg>
      </pc:sldChg>
      <pc:sldChg chg="modSp add del mod">
        <pc:chgData name="Zhang L" userId="cb434a129f5f4335" providerId="LiveId" clId="{3769FF34-796C-A14B-B004-C25F50BB41C5}" dt="2022-12-02T08:54:00.073" v="12381" actId="2696"/>
        <pc:sldMkLst>
          <pc:docMk/>
          <pc:sldMk cId="168547588" sldId="314"/>
        </pc:sldMkLst>
        <pc:spChg chg="mod">
          <ac:chgData name="Zhang L" userId="cb434a129f5f4335" providerId="LiveId" clId="{3769FF34-796C-A14B-B004-C25F50BB41C5}" dt="2022-12-02T08:42:04.661" v="11806" actId="20577"/>
          <ac:spMkLst>
            <pc:docMk/>
            <pc:sldMk cId="168547588" sldId="314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08:53:38.138" v="12356" actId="27636"/>
          <ac:spMkLst>
            <pc:docMk/>
            <pc:sldMk cId="168547588" sldId="314"/>
            <ac:spMk id="3" creationId="{E19A3900-CA8A-2349-9F66-3E0D60C98951}"/>
          </ac:spMkLst>
        </pc:spChg>
      </pc:sldChg>
      <pc:sldChg chg="modSp add mod">
        <pc:chgData name="Zhang L" userId="cb434a129f5f4335" providerId="LiveId" clId="{3769FF34-796C-A14B-B004-C25F50BB41C5}" dt="2022-12-02T12:10:35.117" v="13595"/>
        <pc:sldMkLst>
          <pc:docMk/>
          <pc:sldMk cId="3619303528" sldId="315"/>
        </pc:sldMkLst>
        <pc:spChg chg="mod">
          <ac:chgData name="Zhang L" userId="cb434a129f5f4335" providerId="LiveId" clId="{3769FF34-796C-A14B-B004-C25F50BB41C5}" dt="2022-12-02T08:53:50.194" v="12380" actId="20577"/>
          <ac:spMkLst>
            <pc:docMk/>
            <pc:sldMk cId="3619303528" sldId="315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12:10:35.117" v="13595"/>
          <ac:spMkLst>
            <pc:docMk/>
            <pc:sldMk cId="3619303528" sldId="315"/>
            <ac:spMk id="3" creationId="{E19A3900-CA8A-2349-9F66-3E0D60C98951}"/>
          </ac:spMkLst>
        </pc:spChg>
      </pc:sldChg>
      <pc:sldChg chg="addSp delSp modSp add mod delAnim modAnim modNotesTx">
        <pc:chgData name="Zhang L" userId="cb434a129f5f4335" providerId="LiveId" clId="{3769FF34-796C-A14B-B004-C25F50BB41C5}" dt="2022-12-02T12:11:55.156" v="13871" actId="20577"/>
        <pc:sldMkLst>
          <pc:docMk/>
          <pc:sldMk cId="1923034620" sldId="316"/>
        </pc:sldMkLst>
        <pc:spChg chg="mod">
          <ac:chgData name="Zhang L" userId="cb434a129f5f4335" providerId="LiveId" clId="{3769FF34-796C-A14B-B004-C25F50BB41C5}" dt="2022-12-02T08:49:55.994" v="12169" actId="20577"/>
          <ac:spMkLst>
            <pc:docMk/>
            <pc:sldMk cId="1923034620" sldId="316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09:03:11.651" v="12425" actId="14100"/>
          <ac:spMkLst>
            <pc:docMk/>
            <pc:sldMk cId="1923034620" sldId="316"/>
            <ac:spMk id="3" creationId="{E19A3900-CA8A-2349-9F66-3E0D60C98951}"/>
          </ac:spMkLst>
        </pc:spChg>
        <pc:spChg chg="add del mod">
          <ac:chgData name="Zhang L" userId="cb434a129f5f4335" providerId="LiveId" clId="{3769FF34-796C-A14B-B004-C25F50BB41C5}" dt="2022-12-02T08:50:57.695" v="12187" actId="478"/>
          <ac:spMkLst>
            <pc:docMk/>
            <pc:sldMk cId="1923034620" sldId="316"/>
            <ac:spMk id="4" creationId="{A09F91E6-4DBC-DC5C-B4F7-888D47CCE1D9}"/>
          </ac:spMkLst>
        </pc:spChg>
        <pc:spChg chg="add mod">
          <ac:chgData name="Zhang L" userId="cb434a129f5f4335" providerId="LiveId" clId="{3769FF34-796C-A14B-B004-C25F50BB41C5}" dt="2022-12-02T09:03:38.704" v="12433" actId="14100"/>
          <ac:spMkLst>
            <pc:docMk/>
            <pc:sldMk cId="1923034620" sldId="316"/>
            <ac:spMk id="7" creationId="{40D68990-008B-1271-690A-AF0D0682C917}"/>
          </ac:spMkLst>
        </pc:spChg>
        <pc:picChg chg="add mod">
          <ac:chgData name="Zhang L" userId="cb434a129f5f4335" providerId="LiveId" clId="{3769FF34-796C-A14B-B004-C25F50BB41C5}" dt="2022-12-02T09:03:58.454" v="12435" actId="1076"/>
          <ac:picMkLst>
            <pc:docMk/>
            <pc:sldMk cId="1923034620" sldId="316"/>
            <ac:picMk id="8" creationId="{7F2215B1-B0E8-5C93-ABD5-56ED26923FF9}"/>
          </ac:picMkLst>
        </pc:picChg>
      </pc:sldChg>
      <pc:sldChg chg="modSp add mod">
        <pc:chgData name="Zhang L" userId="cb434a129f5f4335" providerId="LiveId" clId="{3769FF34-796C-A14B-B004-C25F50BB41C5}" dt="2022-12-02T12:05:03.676" v="13505" actId="20577"/>
        <pc:sldMkLst>
          <pc:docMk/>
          <pc:sldMk cId="1805554192" sldId="317"/>
        </pc:sldMkLst>
        <pc:spChg chg="mod">
          <ac:chgData name="Zhang L" userId="cb434a129f5f4335" providerId="LiveId" clId="{3769FF34-796C-A14B-B004-C25F50BB41C5}" dt="2022-12-02T08:53:31.923" v="12354" actId="20577"/>
          <ac:spMkLst>
            <pc:docMk/>
            <pc:sldMk cId="1805554192" sldId="317"/>
            <ac:spMk id="2" creationId="{EE9EA774-9666-A849-B74F-783D1FED67CC}"/>
          </ac:spMkLst>
        </pc:spChg>
        <pc:spChg chg="mod">
          <ac:chgData name="Zhang L" userId="cb434a129f5f4335" providerId="LiveId" clId="{3769FF34-796C-A14B-B004-C25F50BB41C5}" dt="2022-12-02T12:05:03.676" v="13505" actId="20577"/>
          <ac:spMkLst>
            <pc:docMk/>
            <pc:sldMk cId="1805554192" sldId="317"/>
            <ac:spMk id="3" creationId="{E19A3900-CA8A-2349-9F66-3E0D60C98951}"/>
          </ac:spMkLst>
        </pc:spChg>
      </pc:sldChg>
      <pc:sldChg chg="addSp delSp modSp add mod modNotesTx">
        <pc:chgData name="Zhang L" userId="cb434a129f5f4335" providerId="LiveId" clId="{3769FF34-796C-A14B-B004-C25F50BB41C5}" dt="2022-12-02T11:29:38.793" v="12758"/>
        <pc:sldMkLst>
          <pc:docMk/>
          <pc:sldMk cId="2978528195" sldId="318"/>
        </pc:sldMkLst>
        <pc:spChg chg="mod">
          <ac:chgData name="Zhang L" userId="cb434a129f5f4335" providerId="LiveId" clId="{3769FF34-796C-A14B-B004-C25F50BB41C5}" dt="2022-12-02T11:19:58.564" v="12460" actId="20577"/>
          <ac:spMkLst>
            <pc:docMk/>
            <pc:sldMk cId="2978528195" sldId="318"/>
            <ac:spMk id="2" creationId="{EE9EA774-9666-A849-B74F-783D1FED67CC}"/>
          </ac:spMkLst>
        </pc:spChg>
        <pc:picChg chg="add mod">
          <ac:chgData name="Zhang L" userId="cb434a129f5f4335" providerId="LiveId" clId="{3769FF34-796C-A14B-B004-C25F50BB41C5}" dt="2022-12-02T09:06:32.806" v="12447" actId="1076"/>
          <ac:picMkLst>
            <pc:docMk/>
            <pc:sldMk cId="2978528195" sldId="318"/>
            <ac:picMk id="4" creationId="{83BA357B-4CF9-9F1C-00B6-E25655839DEB}"/>
          </ac:picMkLst>
        </pc:picChg>
        <pc:picChg chg="del">
          <ac:chgData name="Zhang L" userId="cb434a129f5f4335" providerId="LiveId" clId="{3769FF34-796C-A14B-B004-C25F50BB41C5}" dt="2022-12-02T09:06:10.365" v="12438" actId="478"/>
          <ac:picMkLst>
            <pc:docMk/>
            <pc:sldMk cId="2978528195" sldId="318"/>
            <ac:picMk id="8" creationId="{7F2215B1-B0E8-5C93-ABD5-56ED26923FF9}"/>
          </ac:picMkLst>
        </pc:picChg>
      </pc:sldChg>
      <pc:sldChg chg="addSp modSp add mod">
        <pc:chgData name="Zhang L" userId="cb434a129f5f4335" providerId="LiveId" clId="{3769FF34-796C-A14B-B004-C25F50BB41C5}" dt="2022-12-02T11:23:16.954" v="12515" actId="20577"/>
        <pc:sldMkLst>
          <pc:docMk/>
          <pc:sldMk cId="500847467" sldId="319"/>
        </pc:sldMkLst>
        <pc:spChg chg="add mod">
          <ac:chgData name="Zhang L" userId="cb434a129f5f4335" providerId="LiveId" clId="{3769FF34-796C-A14B-B004-C25F50BB41C5}" dt="2022-12-02T11:23:16.954" v="12515" actId="20577"/>
          <ac:spMkLst>
            <pc:docMk/>
            <pc:sldMk cId="500847467" sldId="319"/>
            <ac:spMk id="8" creationId="{F499E8D2-241D-0D33-34A1-235A21C3BABB}"/>
          </ac:spMkLst>
        </pc:spChg>
      </pc:sldChg>
      <pc:sldChg chg="addSp delSp modSp add mod">
        <pc:chgData name="Zhang L" userId="cb434a129f5f4335" providerId="LiveId" clId="{3769FF34-796C-A14B-B004-C25F50BB41C5}" dt="2022-12-02T11:24:09.182" v="12534" actId="1076"/>
        <pc:sldMkLst>
          <pc:docMk/>
          <pc:sldMk cId="1535758241" sldId="320"/>
        </pc:sldMkLst>
        <pc:spChg chg="mod">
          <ac:chgData name="Zhang L" userId="cb434a129f5f4335" providerId="LiveId" clId="{3769FF34-796C-A14B-B004-C25F50BB41C5}" dt="2022-12-02T11:23:54.093" v="12527" actId="20577"/>
          <ac:spMkLst>
            <pc:docMk/>
            <pc:sldMk cId="1535758241" sldId="320"/>
            <ac:spMk id="2" creationId="{EE9EA774-9666-A849-B74F-783D1FED67CC}"/>
          </ac:spMkLst>
        </pc:spChg>
        <pc:spChg chg="del">
          <ac:chgData name="Zhang L" userId="cb434a129f5f4335" providerId="LiveId" clId="{3769FF34-796C-A14B-B004-C25F50BB41C5}" dt="2022-12-02T11:23:57.526" v="12528" actId="478"/>
          <ac:spMkLst>
            <pc:docMk/>
            <pc:sldMk cId="1535758241" sldId="320"/>
            <ac:spMk id="3" creationId="{E19A3900-CA8A-2349-9F66-3E0D60C98951}"/>
          </ac:spMkLst>
        </pc:spChg>
        <pc:spChg chg="del">
          <ac:chgData name="Zhang L" userId="cb434a129f5f4335" providerId="LiveId" clId="{3769FF34-796C-A14B-B004-C25F50BB41C5}" dt="2022-12-02T11:24:05.318" v="12533" actId="478"/>
          <ac:spMkLst>
            <pc:docMk/>
            <pc:sldMk cId="1535758241" sldId="320"/>
            <ac:spMk id="7" creationId="{40D68990-008B-1271-690A-AF0D0682C917}"/>
          </ac:spMkLst>
        </pc:spChg>
        <pc:spChg chg="del">
          <ac:chgData name="Zhang L" userId="cb434a129f5f4335" providerId="LiveId" clId="{3769FF34-796C-A14B-B004-C25F50BB41C5}" dt="2022-12-02T11:24:02.434" v="12531" actId="478"/>
          <ac:spMkLst>
            <pc:docMk/>
            <pc:sldMk cId="1535758241" sldId="320"/>
            <ac:spMk id="8" creationId="{F499E8D2-241D-0D33-34A1-235A21C3BABB}"/>
          </ac:spMkLst>
        </pc:spChg>
        <pc:spChg chg="add del mod">
          <ac:chgData name="Zhang L" userId="cb434a129f5f4335" providerId="LiveId" clId="{3769FF34-796C-A14B-B004-C25F50BB41C5}" dt="2022-12-02T11:24:01.005" v="12529" actId="478"/>
          <ac:spMkLst>
            <pc:docMk/>
            <pc:sldMk cId="1535758241" sldId="320"/>
            <ac:spMk id="11" creationId="{934D83C1-AE62-74A7-D23F-6C74D5544FDC}"/>
          </ac:spMkLst>
        </pc:spChg>
        <pc:picChg chg="del">
          <ac:chgData name="Zhang L" userId="cb434a129f5f4335" providerId="LiveId" clId="{3769FF34-796C-A14B-B004-C25F50BB41C5}" dt="2022-12-02T11:24:01.757" v="12530" actId="478"/>
          <ac:picMkLst>
            <pc:docMk/>
            <pc:sldMk cId="1535758241" sldId="320"/>
            <ac:picMk id="4" creationId="{83BA357B-4CF9-9F1C-00B6-E25655839DEB}"/>
          </ac:picMkLst>
        </pc:picChg>
        <pc:picChg chg="add mod">
          <ac:chgData name="Zhang L" userId="cb434a129f5f4335" providerId="LiveId" clId="{3769FF34-796C-A14B-B004-C25F50BB41C5}" dt="2022-12-02T11:24:09.182" v="12534" actId="1076"/>
          <ac:picMkLst>
            <pc:docMk/>
            <pc:sldMk cId="1535758241" sldId="320"/>
            <ac:picMk id="9" creationId="{9DF9BECA-E61A-E0B5-ECA7-F423CD6551E5}"/>
          </ac:picMkLst>
        </pc:picChg>
      </pc:sldChg>
      <pc:sldChg chg="addSp delSp modSp add mod">
        <pc:chgData name="Zhang L" userId="cb434a129f5f4335" providerId="LiveId" clId="{3769FF34-796C-A14B-B004-C25F50BB41C5}" dt="2022-12-02T11:34:13.642" v="13089" actId="692"/>
        <pc:sldMkLst>
          <pc:docMk/>
          <pc:sldMk cId="3716598771" sldId="321"/>
        </pc:sldMkLst>
        <pc:spChg chg="mod">
          <ac:chgData name="Zhang L" userId="cb434a129f5f4335" providerId="LiveId" clId="{3769FF34-796C-A14B-B004-C25F50BB41C5}" dt="2022-12-02T11:24:41.638" v="12546" actId="20577"/>
          <ac:spMkLst>
            <pc:docMk/>
            <pc:sldMk cId="3716598771" sldId="321"/>
            <ac:spMk id="2" creationId="{EE9EA774-9666-A849-B74F-783D1FED67CC}"/>
          </ac:spMkLst>
        </pc:spChg>
        <pc:spChg chg="add mod">
          <ac:chgData name="Zhang L" userId="cb434a129f5f4335" providerId="LiveId" clId="{3769FF34-796C-A14B-B004-C25F50BB41C5}" dt="2022-12-02T11:27:08.425" v="12628" actId="692"/>
          <ac:spMkLst>
            <pc:docMk/>
            <pc:sldMk cId="3716598771" sldId="321"/>
            <ac:spMk id="10" creationId="{960CBE42-EE28-62FF-1318-717D6F3D61FE}"/>
          </ac:spMkLst>
        </pc:spChg>
        <pc:spChg chg="add mod">
          <ac:chgData name="Zhang L" userId="cb434a129f5f4335" providerId="LiveId" clId="{3769FF34-796C-A14B-B004-C25F50BB41C5}" dt="2022-12-02T11:27:54.034" v="12651" actId="1035"/>
          <ac:spMkLst>
            <pc:docMk/>
            <pc:sldMk cId="3716598771" sldId="321"/>
            <ac:spMk id="19" creationId="{DAA38DFD-E5C3-C87E-004C-2D623352EC0F}"/>
          </ac:spMkLst>
        </pc:spChg>
        <pc:picChg chg="add del mod">
          <ac:chgData name="Zhang L" userId="cb434a129f5f4335" providerId="LiveId" clId="{3769FF34-796C-A14B-B004-C25F50BB41C5}" dt="2022-12-02T11:25:48.856" v="12573" actId="478"/>
          <ac:picMkLst>
            <pc:docMk/>
            <pc:sldMk cId="3716598771" sldId="321"/>
            <ac:picMk id="3" creationId="{A3B61F28-1F4B-5C33-74EC-35139418B2D6}"/>
          </ac:picMkLst>
        </pc:picChg>
        <pc:picChg chg="add del mod">
          <ac:chgData name="Zhang L" userId="cb434a129f5f4335" providerId="LiveId" clId="{3769FF34-796C-A14B-B004-C25F50BB41C5}" dt="2022-12-02T11:25:48.375" v="12572" actId="478"/>
          <ac:picMkLst>
            <pc:docMk/>
            <pc:sldMk cId="3716598771" sldId="321"/>
            <ac:picMk id="4" creationId="{D5C274D8-31D9-AEA6-E023-2FD5159FC92E}"/>
          </ac:picMkLst>
        </pc:picChg>
        <pc:picChg chg="add mod">
          <ac:chgData name="Zhang L" userId="cb434a129f5f4335" providerId="LiveId" clId="{3769FF34-796C-A14B-B004-C25F50BB41C5}" dt="2022-12-02T11:27:43.774" v="12645" actId="1076"/>
          <ac:picMkLst>
            <pc:docMk/>
            <pc:sldMk cId="3716598771" sldId="321"/>
            <ac:picMk id="7" creationId="{FE1802D1-F77A-8899-9212-D682BDE8B538}"/>
          </ac:picMkLst>
        </pc:picChg>
        <pc:picChg chg="add del mod">
          <ac:chgData name="Zhang L" userId="cb434a129f5f4335" providerId="LiveId" clId="{3769FF34-796C-A14B-B004-C25F50BB41C5}" dt="2022-12-02T11:25:42.313" v="12571" actId="478"/>
          <ac:picMkLst>
            <pc:docMk/>
            <pc:sldMk cId="3716598771" sldId="321"/>
            <ac:picMk id="8" creationId="{2BC3C785-9D8C-FB8B-A685-801A6EB0F86B}"/>
          </ac:picMkLst>
        </pc:picChg>
        <pc:picChg chg="mod">
          <ac:chgData name="Zhang L" userId="cb434a129f5f4335" providerId="LiveId" clId="{3769FF34-796C-A14B-B004-C25F50BB41C5}" dt="2022-12-02T11:25:27.554" v="12570" actId="29295"/>
          <ac:picMkLst>
            <pc:docMk/>
            <pc:sldMk cId="3716598771" sldId="321"/>
            <ac:picMk id="9" creationId="{9DF9BECA-E61A-E0B5-ECA7-F423CD6551E5}"/>
          </ac:picMkLst>
        </pc:picChg>
        <pc:picChg chg="add mod">
          <ac:chgData name="Zhang L" userId="cb434a129f5f4335" providerId="LiveId" clId="{3769FF34-796C-A14B-B004-C25F50BB41C5}" dt="2022-12-02T11:26:19.746" v="12603" actId="1076"/>
          <ac:picMkLst>
            <pc:docMk/>
            <pc:sldMk cId="3716598771" sldId="321"/>
            <ac:picMk id="12" creationId="{DC1456A3-9BB2-A7D1-C7DE-F563453B4A7C}"/>
          </ac:picMkLst>
        </pc:picChg>
        <pc:picChg chg="add mod">
          <ac:chgData name="Zhang L" userId="cb434a129f5f4335" providerId="LiveId" clId="{3769FF34-796C-A14B-B004-C25F50BB41C5}" dt="2022-12-02T11:26:22.389" v="12604" actId="1076"/>
          <ac:picMkLst>
            <pc:docMk/>
            <pc:sldMk cId="3716598771" sldId="321"/>
            <ac:picMk id="13" creationId="{5B711F14-91E4-853D-0092-67E121B02BB6}"/>
          </ac:picMkLst>
        </pc:picChg>
        <pc:picChg chg="add del mod">
          <ac:chgData name="Zhang L" userId="cb434a129f5f4335" providerId="LiveId" clId="{3769FF34-796C-A14B-B004-C25F50BB41C5}" dt="2022-12-02T11:26:09.652" v="12583"/>
          <ac:picMkLst>
            <pc:docMk/>
            <pc:sldMk cId="3716598771" sldId="321"/>
            <ac:picMk id="14" creationId="{676356F2-53DB-4975-AF0A-302976909EC7}"/>
          </ac:picMkLst>
        </pc:picChg>
        <pc:cxnChg chg="add del mod">
          <ac:chgData name="Zhang L" userId="cb434a129f5f4335" providerId="LiveId" clId="{3769FF34-796C-A14B-B004-C25F50BB41C5}" dt="2022-12-02T11:26:43.973" v="12611" actId="478"/>
          <ac:cxnSpMkLst>
            <pc:docMk/>
            <pc:sldMk cId="3716598771" sldId="321"/>
            <ac:cxnSpMk id="11" creationId="{E22B088E-133B-4383-4E02-0C2BC837A232}"/>
          </ac:cxnSpMkLst>
        </pc:cxnChg>
        <pc:cxnChg chg="add mod">
          <ac:chgData name="Zhang L" userId="cb434a129f5f4335" providerId="LiveId" clId="{3769FF34-796C-A14B-B004-C25F50BB41C5}" dt="2022-12-02T11:34:13.642" v="13089" actId="692"/>
          <ac:cxnSpMkLst>
            <pc:docMk/>
            <pc:sldMk cId="3716598771" sldId="321"/>
            <ac:cxnSpMk id="18" creationId="{A8A95D8C-9803-A37D-1337-54AC19948C03}"/>
          </ac:cxnSpMkLst>
        </pc:cxnChg>
      </pc:sldChg>
      <pc:sldMasterChg chg="modSldLayout">
        <pc:chgData name="Zhang L" userId="cb434a129f5f4335" providerId="LiveId" clId="{3769FF34-796C-A14B-B004-C25F50BB41C5}" dt="2022-12-02T08:40:35.342" v="11776" actId="14100"/>
        <pc:sldMasterMkLst>
          <pc:docMk/>
          <pc:sldMasterMk cId="1085133804" sldId="2147483648"/>
        </pc:sldMasterMkLst>
        <pc:sldLayoutChg chg="modSp">
          <pc:chgData name="Zhang L" userId="cb434a129f5f4335" providerId="LiveId" clId="{3769FF34-796C-A14B-B004-C25F50BB41C5}" dt="2022-12-02T08:40:35.342" v="11776" actId="14100"/>
          <pc:sldLayoutMkLst>
            <pc:docMk/>
            <pc:sldMasterMk cId="1085133804" sldId="2147483648"/>
            <pc:sldLayoutMk cId="1360581524" sldId="2147483650"/>
          </pc:sldLayoutMkLst>
          <pc:picChg chg="mod">
            <ac:chgData name="Zhang L" userId="cb434a129f5f4335" providerId="LiveId" clId="{3769FF34-796C-A14B-B004-C25F50BB41C5}" dt="2022-12-02T08:40:35.342" v="11776" actId="14100"/>
            <ac:picMkLst>
              <pc:docMk/>
              <pc:sldMasterMk cId="1085133804" sldId="2147483648"/>
              <pc:sldLayoutMk cId="1360581524" sldId="2147483650"/>
              <ac:picMk id="1026" creationId="{CD21E6B3-58A1-974B-A98B-AAAEBAA946DE}"/>
            </ac:picMkLst>
          </pc:picChg>
        </pc:sldLayoutChg>
      </pc:sldMasterChg>
    </pc:docChg>
  </pc:docChgLst>
  <pc:docChgLst>
    <pc:chgData name="Li Zhang" userId="cb434a129f5f4335" providerId="LiveId" clId="{DBD023BB-013B-D241-A0DB-8B87D0BE7F6B}"/>
    <pc:docChg chg="undo custSel modSld">
      <pc:chgData name="Li Zhang" userId="cb434a129f5f4335" providerId="LiveId" clId="{DBD023BB-013B-D241-A0DB-8B87D0BE7F6B}" dt="2024-07-11T03:36:09.474" v="9198" actId="20577"/>
      <pc:docMkLst>
        <pc:docMk/>
      </pc:docMkLst>
      <pc:sldChg chg="modSp mod modNotesTx">
        <pc:chgData name="Li Zhang" userId="cb434a129f5f4335" providerId="LiveId" clId="{DBD023BB-013B-D241-A0DB-8B87D0BE7F6B}" dt="2024-07-10T10:53:44.250" v="775" actId="20577"/>
        <pc:sldMkLst>
          <pc:docMk/>
          <pc:sldMk cId="372437612" sldId="386"/>
        </pc:sldMkLst>
        <pc:spChg chg="mod">
          <ac:chgData name="Li Zhang" userId="cb434a129f5f4335" providerId="LiveId" clId="{DBD023BB-013B-D241-A0DB-8B87D0BE7F6B}" dt="2024-07-09T11:07:47.056" v="94" actId="20577"/>
          <ac:spMkLst>
            <pc:docMk/>
            <pc:sldMk cId="372437612" sldId="386"/>
            <ac:spMk id="3" creationId="{7B08DEFD-5167-CC42-9937-1103F8775291}"/>
          </ac:spMkLst>
        </pc:spChg>
      </pc:sldChg>
      <pc:sldChg chg="modSp mod modAnim modNotesTx">
        <pc:chgData name="Li Zhang" userId="cb434a129f5f4335" providerId="LiveId" clId="{DBD023BB-013B-D241-A0DB-8B87D0BE7F6B}" dt="2024-07-10T23:56:00.497" v="9164" actId="20577"/>
        <pc:sldMkLst>
          <pc:docMk/>
          <pc:sldMk cId="3447312591" sldId="387"/>
        </pc:sldMkLst>
        <pc:spChg chg="mod">
          <ac:chgData name="Li Zhang" userId="cb434a129f5f4335" providerId="LiveId" clId="{DBD023BB-013B-D241-A0DB-8B87D0BE7F6B}" dt="2024-07-10T16:37:47.045" v="7084" actId="20577"/>
          <ac:spMkLst>
            <pc:docMk/>
            <pc:sldMk cId="3447312591" sldId="387"/>
            <ac:spMk id="3" creationId="{7B08DEFD-5167-CC42-9937-1103F8775291}"/>
          </ac:spMkLst>
        </pc:spChg>
        <pc:spChg chg="mod">
          <ac:chgData name="Li Zhang" userId="cb434a129f5f4335" providerId="LiveId" clId="{DBD023BB-013B-D241-A0DB-8B87D0BE7F6B}" dt="2024-07-10T19:11:00.537" v="7142" actId="20577"/>
          <ac:spMkLst>
            <pc:docMk/>
            <pc:sldMk cId="3447312591" sldId="387"/>
            <ac:spMk id="16" creationId="{EE35FFC2-5A4D-C541-8D68-1E449DF431F3}"/>
          </ac:spMkLst>
        </pc:spChg>
      </pc:sldChg>
      <pc:sldChg chg="modSp mod modNotesTx">
        <pc:chgData name="Li Zhang" userId="cb434a129f5f4335" providerId="LiveId" clId="{DBD023BB-013B-D241-A0DB-8B87D0BE7F6B}" dt="2024-07-10T20:45:52.742" v="7793" actId="20577"/>
        <pc:sldMkLst>
          <pc:docMk/>
          <pc:sldMk cId="3996106748" sldId="388"/>
        </pc:sldMkLst>
        <pc:spChg chg="mod">
          <ac:chgData name="Li Zhang" userId="cb434a129f5f4335" providerId="LiveId" clId="{DBD023BB-013B-D241-A0DB-8B87D0BE7F6B}" dt="2024-07-10T16:37:55.342" v="7085"/>
          <ac:spMkLst>
            <pc:docMk/>
            <pc:sldMk cId="3996106748" sldId="388"/>
            <ac:spMk id="3" creationId="{7B08DEFD-5167-CC42-9937-1103F8775291}"/>
          </ac:spMkLst>
        </pc:spChg>
        <pc:spChg chg="mod">
          <ac:chgData name="Li Zhang" userId="cb434a129f5f4335" providerId="LiveId" clId="{DBD023BB-013B-D241-A0DB-8B87D0BE7F6B}" dt="2024-07-10T20:45:30.379" v="7787" actId="20577"/>
          <ac:spMkLst>
            <pc:docMk/>
            <pc:sldMk cId="3996106748" sldId="388"/>
            <ac:spMk id="25" creationId="{DCB13012-65B4-AB50-2DB4-72632A4D3868}"/>
          </ac:spMkLst>
        </pc:spChg>
      </pc:sldChg>
      <pc:sldChg chg="modNotesTx">
        <pc:chgData name="Li Zhang" userId="cb434a129f5f4335" providerId="LiveId" clId="{DBD023BB-013B-D241-A0DB-8B87D0BE7F6B}" dt="2024-07-10T20:46:50.686" v="7868" actId="20577"/>
        <pc:sldMkLst>
          <pc:docMk/>
          <pc:sldMk cId="548822642" sldId="389"/>
        </pc:sldMkLst>
      </pc:sldChg>
      <pc:sldChg chg="modSp modNotesTx">
        <pc:chgData name="Li Zhang" userId="cb434a129f5f4335" providerId="LiveId" clId="{DBD023BB-013B-D241-A0DB-8B87D0BE7F6B}" dt="2024-07-10T19:14:22.830" v="7505" actId="20577"/>
        <pc:sldMkLst>
          <pc:docMk/>
          <pc:sldMk cId="3126168791" sldId="390"/>
        </pc:sldMkLst>
        <pc:spChg chg="mod">
          <ac:chgData name="Li Zhang" userId="cb434a129f5f4335" providerId="LiveId" clId="{DBD023BB-013B-D241-A0DB-8B87D0BE7F6B}" dt="2024-07-10T19:14:22.830" v="7505" actId="20577"/>
          <ac:spMkLst>
            <pc:docMk/>
            <pc:sldMk cId="3126168791" sldId="390"/>
            <ac:spMk id="42" creationId="{595C056A-55F4-A740-B9E9-51706927D898}"/>
          </ac:spMkLst>
        </pc:spChg>
      </pc:sldChg>
      <pc:sldChg chg="modSp mod modNotesTx">
        <pc:chgData name="Li Zhang" userId="cb434a129f5f4335" providerId="LiveId" clId="{DBD023BB-013B-D241-A0DB-8B87D0BE7F6B}" dt="2024-07-10T20:47:31.588" v="7875" actId="20577"/>
        <pc:sldMkLst>
          <pc:docMk/>
          <pc:sldMk cId="783526035" sldId="391"/>
        </pc:sldMkLst>
        <pc:spChg chg="mod">
          <ac:chgData name="Li Zhang" userId="cb434a129f5f4335" providerId="LiveId" clId="{DBD023BB-013B-D241-A0DB-8B87D0BE7F6B}" dt="2024-07-10T15:53:28.347" v="4913" actId="20577"/>
          <ac:spMkLst>
            <pc:docMk/>
            <pc:sldMk cId="783526035" sldId="391"/>
            <ac:spMk id="3" creationId="{5CC6EC4B-A82B-FD4D-935C-69DD68E303A9}"/>
          </ac:spMkLst>
        </pc:spChg>
      </pc:sldChg>
      <pc:sldChg chg="addSp modSp mod modAnim modNotesTx">
        <pc:chgData name="Li Zhang" userId="cb434a129f5f4335" providerId="LiveId" clId="{DBD023BB-013B-D241-A0DB-8B87D0BE7F6B}" dt="2024-07-10T20:48:49.019" v="7951" actId="20577"/>
        <pc:sldMkLst>
          <pc:docMk/>
          <pc:sldMk cId="2392766833" sldId="393"/>
        </pc:sldMkLst>
        <pc:spChg chg="mod">
          <ac:chgData name="Li Zhang" userId="cb434a129f5f4335" providerId="LiveId" clId="{DBD023BB-013B-D241-A0DB-8B87D0BE7F6B}" dt="2024-07-10T15:55:15.487" v="5108" actId="14100"/>
          <ac:spMkLst>
            <pc:docMk/>
            <pc:sldMk cId="2392766833" sldId="393"/>
            <ac:spMk id="3" creationId="{5CC6EC4B-A82B-FD4D-935C-69DD68E303A9}"/>
          </ac:spMkLst>
        </pc:spChg>
        <pc:spChg chg="add mod">
          <ac:chgData name="Li Zhang" userId="cb434a129f5f4335" providerId="LiveId" clId="{DBD023BB-013B-D241-A0DB-8B87D0BE7F6B}" dt="2024-07-10T11:47:46.790" v="2305" actId="1076"/>
          <ac:spMkLst>
            <pc:docMk/>
            <pc:sldMk cId="2392766833" sldId="393"/>
            <ac:spMk id="4" creationId="{323CB257-3064-85F9-EBF9-EDA62AD4369E}"/>
          </ac:spMkLst>
        </pc:spChg>
        <pc:spChg chg="add mod">
          <ac:chgData name="Li Zhang" userId="cb434a129f5f4335" providerId="LiveId" clId="{DBD023BB-013B-D241-A0DB-8B87D0BE7F6B}" dt="2024-07-10T11:48:06.416" v="2306" actId="767"/>
          <ac:spMkLst>
            <pc:docMk/>
            <pc:sldMk cId="2392766833" sldId="393"/>
            <ac:spMk id="5" creationId="{E0E16EBF-5919-5D58-96AB-7198454F32F8}"/>
          </ac:spMkLst>
        </pc:spChg>
        <pc:spChg chg="mod">
          <ac:chgData name="Li Zhang" userId="cb434a129f5f4335" providerId="LiveId" clId="{DBD023BB-013B-D241-A0DB-8B87D0BE7F6B}" dt="2024-07-10T11:45:50.952" v="2218" actId="14100"/>
          <ac:spMkLst>
            <pc:docMk/>
            <pc:sldMk cId="2392766833" sldId="393"/>
            <ac:spMk id="31" creationId="{B3280A33-6376-A04E-B73A-F799467CD54C}"/>
          </ac:spMkLst>
        </pc:spChg>
      </pc:sldChg>
      <pc:sldChg chg="addSp delSp modSp mod modAnim modNotesTx">
        <pc:chgData name="Li Zhang" userId="cb434a129f5f4335" providerId="LiveId" clId="{DBD023BB-013B-D241-A0DB-8B87D0BE7F6B}" dt="2024-07-10T19:17:14.237" v="7519"/>
        <pc:sldMkLst>
          <pc:docMk/>
          <pc:sldMk cId="3020539895" sldId="395"/>
        </pc:sldMkLst>
        <pc:spChg chg="add del mod">
          <ac:chgData name="Li Zhang" userId="cb434a129f5f4335" providerId="LiveId" clId="{DBD023BB-013B-D241-A0DB-8B87D0BE7F6B}" dt="2024-07-10T15:55:21.166" v="5109" actId="478"/>
          <ac:spMkLst>
            <pc:docMk/>
            <pc:sldMk cId="3020539895" sldId="395"/>
            <ac:spMk id="3" creationId="{27493E79-8AFA-2205-BC95-7469AB5351B4}"/>
          </ac:spMkLst>
        </pc:spChg>
        <pc:spChg chg="add del mod">
          <ac:chgData name="Li Zhang" userId="cb434a129f5f4335" providerId="LiveId" clId="{DBD023BB-013B-D241-A0DB-8B87D0BE7F6B}" dt="2024-07-10T15:55:24.402" v="5112" actId="478"/>
          <ac:spMkLst>
            <pc:docMk/>
            <pc:sldMk cId="3020539895" sldId="395"/>
            <ac:spMk id="5" creationId="{0054C8D7-ECDA-4E63-5350-0A731185E361}"/>
          </ac:spMkLst>
        </pc:spChg>
        <pc:spChg chg="del mod">
          <ac:chgData name="Li Zhang" userId="cb434a129f5f4335" providerId="LiveId" clId="{DBD023BB-013B-D241-A0DB-8B87D0BE7F6B}" dt="2024-07-10T15:55:03.183" v="5106" actId="478"/>
          <ac:spMkLst>
            <pc:docMk/>
            <pc:sldMk cId="3020539895" sldId="395"/>
            <ac:spMk id="6" creationId="{7AF10F01-22A4-BB84-0FFB-A2B4766B2AE8}"/>
          </ac:spMkLst>
        </pc:spChg>
        <pc:spChg chg="mod">
          <ac:chgData name="Li Zhang" userId="cb434a129f5f4335" providerId="LiveId" clId="{DBD023BB-013B-D241-A0DB-8B87D0BE7F6B}" dt="2024-07-10T11:51:51.092" v="2321" actId="20577"/>
          <ac:spMkLst>
            <pc:docMk/>
            <pc:sldMk cId="3020539895" sldId="395"/>
            <ac:spMk id="13" creationId="{D9D1F748-6C85-8000-A2CC-DF2436015CDD}"/>
          </ac:spMkLst>
        </pc:spChg>
        <pc:spChg chg="add del mod">
          <ac:chgData name="Li Zhang" userId="cb434a129f5f4335" providerId="LiveId" clId="{DBD023BB-013B-D241-A0DB-8B87D0BE7F6B}" dt="2024-07-10T15:55:22.891" v="5111"/>
          <ac:spMkLst>
            <pc:docMk/>
            <pc:sldMk cId="3020539895" sldId="395"/>
            <ac:spMk id="14" creationId="{211204F7-8D81-D3FA-C690-6F4D735F16E9}"/>
          </ac:spMkLst>
        </pc:spChg>
        <pc:spChg chg="add mod">
          <ac:chgData name="Li Zhang" userId="cb434a129f5f4335" providerId="LiveId" clId="{DBD023BB-013B-D241-A0DB-8B87D0BE7F6B}" dt="2024-07-10T15:55:25.445" v="5113"/>
          <ac:spMkLst>
            <pc:docMk/>
            <pc:sldMk cId="3020539895" sldId="395"/>
            <ac:spMk id="15" creationId="{42201393-5E26-3165-E2F9-45EDECCFDD95}"/>
          </ac:spMkLst>
        </pc:spChg>
      </pc:sldChg>
      <pc:sldChg chg="mod modShow modNotesTx">
        <pc:chgData name="Li Zhang" userId="cb434a129f5f4335" providerId="LiveId" clId="{DBD023BB-013B-D241-A0DB-8B87D0BE7F6B}" dt="2024-07-10T11:53:18.118" v="2458" actId="729"/>
        <pc:sldMkLst>
          <pc:docMk/>
          <pc:sldMk cId="2923914590" sldId="396"/>
        </pc:sldMkLst>
      </pc:sldChg>
      <pc:sldChg chg="addSp modSp mod modAnim modNotesTx">
        <pc:chgData name="Li Zhang" userId="cb434a129f5f4335" providerId="LiveId" clId="{DBD023BB-013B-D241-A0DB-8B87D0BE7F6B}" dt="2024-07-10T20:50:14.499" v="7980" actId="20577"/>
        <pc:sldMkLst>
          <pc:docMk/>
          <pc:sldMk cId="1278924433" sldId="397"/>
        </pc:sldMkLst>
        <pc:spChg chg="mod">
          <ac:chgData name="Li Zhang" userId="cb434a129f5f4335" providerId="LiveId" clId="{DBD023BB-013B-D241-A0DB-8B87D0BE7F6B}" dt="2024-07-10T20:50:14.499" v="7980" actId="20577"/>
          <ac:spMkLst>
            <pc:docMk/>
            <pc:sldMk cId="1278924433" sldId="397"/>
            <ac:spMk id="3" creationId="{5CC6EC4B-A82B-FD4D-935C-69DD68E303A9}"/>
          </ac:spMkLst>
        </pc:spChg>
        <pc:spChg chg="mod">
          <ac:chgData name="Li Zhang" userId="cb434a129f5f4335" providerId="LiveId" clId="{DBD023BB-013B-D241-A0DB-8B87D0BE7F6B}" dt="2024-07-10T19:23:52.356" v="7529" actId="20577"/>
          <ac:spMkLst>
            <pc:docMk/>
            <pc:sldMk cId="1278924433" sldId="397"/>
            <ac:spMk id="8" creationId="{93F2505D-79EB-B648-8C5F-1D89E562CF81}"/>
          </ac:spMkLst>
        </pc:spChg>
        <pc:grpChg chg="add mod">
          <ac:chgData name="Li Zhang" userId="cb434a129f5f4335" providerId="LiveId" clId="{DBD023BB-013B-D241-A0DB-8B87D0BE7F6B}" dt="2024-07-10T19:26:11.212" v="7750" actId="1076"/>
          <ac:grpSpMkLst>
            <pc:docMk/>
            <pc:sldMk cId="1278924433" sldId="397"/>
            <ac:grpSpMk id="4" creationId="{6B6D5556-78F5-71BF-CBF6-A0E1C4808240}"/>
          </ac:grpSpMkLst>
        </pc:grpChg>
        <pc:picChg chg="mod">
          <ac:chgData name="Li Zhang" userId="cb434a129f5f4335" providerId="LiveId" clId="{DBD023BB-013B-D241-A0DB-8B87D0BE7F6B}" dt="2024-07-10T19:23:56.423" v="7540" actId="1038"/>
          <ac:picMkLst>
            <pc:docMk/>
            <pc:sldMk cId="1278924433" sldId="397"/>
            <ac:picMk id="9" creationId="{800C3B3E-B94A-5649-BF28-0D38A0D8162A}"/>
          </ac:picMkLst>
        </pc:picChg>
      </pc:sldChg>
      <pc:sldChg chg="modNotesTx">
        <pc:chgData name="Li Zhang" userId="cb434a129f5f4335" providerId="LiveId" clId="{DBD023BB-013B-D241-A0DB-8B87D0BE7F6B}" dt="2024-07-10T20:51:01.539" v="8049" actId="20577"/>
        <pc:sldMkLst>
          <pc:docMk/>
          <pc:sldMk cId="2161447370" sldId="398"/>
        </pc:sldMkLst>
      </pc:sldChg>
      <pc:sldChg chg="modSp mod modNotesTx">
        <pc:chgData name="Li Zhang" userId="cb434a129f5f4335" providerId="LiveId" clId="{DBD023BB-013B-D241-A0DB-8B87D0BE7F6B}" dt="2024-07-10T20:51:27.054" v="8063" actId="20577"/>
        <pc:sldMkLst>
          <pc:docMk/>
          <pc:sldMk cId="94272655" sldId="399"/>
        </pc:sldMkLst>
        <pc:spChg chg="mod">
          <ac:chgData name="Li Zhang" userId="cb434a129f5f4335" providerId="LiveId" clId="{DBD023BB-013B-D241-A0DB-8B87D0BE7F6B}" dt="2024-07-10T12:04:21.278" v="2772" actId="692"/>
          <ac:spMkLst>
            <pc:docMk/>
            <pc:sldMk cId="94272655" sldId="399"/>
            <ac:spMk id="10" creationId="{C8D9DDA6-7109-974B-8882-B7373A9EE6AF}"/>
          </ac:spMkLst>
        </pc:spChg>
        <pc:picChg chg="mod">
          <ac:chgData name="Li Zhang" userId="cb434a129f5f4335" providerId="LiveId" clId="{DBD023BB-013B-D241-A0DB-8B87D0BE7F6B}" dt="2024-07-10T12:04:34.991" v="2774" actId="1076"/>
          <ac:picMkLst>
            <pc:docMk/>
            <pc:sldMk cId="94272655" sldId="399"/>
            <ac:picMk id="29" creationId="{B32EC778-6E57-CD4E-856D-28E14E63C6FD}"/>
          </ac:picMkLst>
        </pc:picChg>
      </pc:sldChg>
      <pc:sldChg chg="modNotesTx">
        <pc:chgData name="Li Zhang" userId="cb434a129f5f4335" providerId="LiveId" clId="{DBD023BB-013B-D241-A0DB-8B87D0BE7F6B}" dt="2024-07-10T20:52:52.318" v="8179" actId="20577"/>
        <pc:sldMkLst>
          <pc:docMk/>
          <pc:sldMk cId="3959167119" sldId="400"/>
        </pc:sldMkLst>
      </pc:sldChg>
      <pc:sldChg chg="addSp modSp mod modAnim modNotesTx">
        <pc:chgData name="Li Zhang" userId="cb434a129f5f4335" providerId="LiveId" clId="{DBD023BB-013B-D241-A0DB-8B87D0BE7F6B}" dt="2024-07-10T20:53:40.933" v="8285" actId="20577"/>
        <pc:sldMkLst>
          <pc:docMk/>
          <pc:sldMk cId="2280734565" sldId="401"/>
        </pc:sldMkLst>
        <pc:spChg chg="mod">
          <ac:chgData name="Li Zhang" userId="cb434a129f5f4335" providerId="LiveId" clId="{DBD023BB-013B-D241-A0DB-8B87D0BE7F6B}" dt="2024-07-10T16:09:55.961" v="5763" actId="20577"/>
          <ac:spMkLst>
            <pc:docMk/>
            <pc:sldMk cId="2280734565" sldId="401"/>
            <ac:spMk id="3" creationId="{5CC6EC4B-A82B-FD4D-935C-69DD68E303A9}"/>
          </ac:spMkLst>
        </pc:spChg>
        <pc:picChg chg="add mod modCrop">
          <ac:chgData name="Li Zhang" userId="cb434a129f5f4335" providerId="LiveId" clId="{DBD023BB-013B-D241-A0DB-8B87D0BE7F6B}" dt="2024-07-10T12:20:55.712" v="3841" actId="1076"/>
          <ac:picMkLst>
            <pc:docMk/>
            <pc:sldMk cId="2280734565" sldId="401"/>
            <ac:picMk id="4" creationId="{6F3B5799-1169-B8E8-3920-F6C69A4191C6}"/>
          </ac:picMkLst>
        </pc:picChg>
        <pc:picChg chg="mod modCrop">
          <ac:chgData name="Li Zhang" userId="cb434a129f5f4335" providerId="LiveId" clId="{DBD023BB-013B-D241-A0DB-8B87D0BE7F6B}" dt="2024-07-10T12:20:53.097" v="3840" actId="1076"/>
          <ac:picMkLst>
            <pc:docMk/>
            <pc:sldMk cId="2280734565" sldId="401"/>
            <ac:picMk id="5" creationId="{B1A1A232-EDE4-8741-ACA7-F8110D82C184}"/>
          </ac:picMkLst>
        </pc:picChg>
      </pc:sldChg>
      <pc:sldChg chg="modSp mod modNotesTx">
        <pc:chgData name="Li Zhang" userId="cb434a129f5f4335" providerId="LiveId" clId="{DBD023BB-013B-D241-A0DB-8B87D0BE7F6B}" dt="2024-07-10T20:56:14.780" v="8641" actId="20577"/>
        <pc:sldMkLst>
          <pc:docMk/>
          <pc:sldMk cId="1043428378" sldId="402"/>
        </pc:sldMkLst>
        <pc:spChg chg="mod">
          <ac:chgData name="Li Zhang" userId="cb434a129f5f4335" providerId="LiveId" clId="{DBD023BB-013B-D241-A0DB-8B87D0BE7F6B}" dt="2024-07-10T20:56:14.780" v="8641" actId="20577"/>
          <ac:spMkLst>
            <pc:docMk/>
            <pc:sldMk cId="1043428378" sldId="402"/>
            <ac:spMk id="3" creationId="{5CC6EC4B-A82B-FD4D-935C-69DD68E303A9}"/>
          </ac:spMkLst>
        </pc:spChg>
      </pc:sldChg>
      <pc:sldChg chg="modSp mod modNotesTx">
        <pc:chgData name="Li Zhang" userId="cb434a129f5f4335" providerId="LiveId" clId="{DBD023BB-013B-D241-A0DB-8B87D0BE7F6B}" dt="2024-07-10T20:57:32.131" v="8696" actId="20577"/>
        <pc:sldMkLst>
          <pc:docMk/>
          <pc:sldMk cId="3380496369" sldId="403"/>
        </pc:sldMkLst>
        <pc:spChg chg="mod">
          <ac:chgData name="Li Zhang" userId="cb434a129f5f4335" providerId="LiveId" clId="{DBD023BB-013B-D241-A0DB-8B87D0BE7F6B}" dt="2024-07-10T20:56:19.086" v="8642" actId="20577"/>
          <ac:spMkLst>
            <pc:docMk/>
            <pc:sldMk cId="3380496369" sldId="403"/>
            <ac:spMk id="3" creationId="{5CC6EC4B-A82B-FD4D-935C-69DD68E303A9}"/>
          </ac:spMkLst>
        </pc:spChg>
        <pc:spChg chg="mod">
          <ac:chgData name="Li Zhang" userId="cb434a129f5f4335" providerId="LiveId" clId="{DBD023BB-013B-D241-A0DB-8B87D0BE7F6B}" dt="2024-07-10T16:14:06.098" v="5813" actId="20577"/>
          <ac:spMkLst>
            <pc:docMk/>
            <pc:sldMk cId="3380496369" sldId="403"/>
            <ac:spMk id="76" creationId="{0EEC425E-13EA-B23A-E626-1D3EE3E9DC64}"/>
          </ac:spMkLst>
        </pc:spChg>
      </pc:sldChg>
      <pc:sldChg chg="addSp delSp modSp mod modNotesTx">
        <pc:chgData name="Li Zhang" userId="cb434a129f5f4335" providerId="LiveId" clId="{DBD023BB-013B-D241-A0DB-8B87D0BE7F6B}" dt="2024-07-11T03:36:00.709" v="9194" actId="20577"/>
        <pc:sldMkLst>
          <pc:docMk/>
          <pc:sldMk cId="3292839613" sldId="404"/>
        </pc:sldMkLst>
        <pc:spChg chg="mod">
          <ac:chgData name="Li Zhang" userId="cb434a129f5f4335" providerId="LiveId" clId="{DBD023BB-013B-D241-A0DB-8B87D0BE7F6B}" dt="2024-07-11T03:36:00.709" v="9194" actId="20577"/>
          <ac:spMkLst>
            <pc:docMk/>
            <pc:sldMk cId="3292839613" sldId="404"/>
            <ac:spMk id="3" creationId="{8E46FCB0-64D5-3E04-012A-E08E2133C129}"/>
          </ac:spMkLst>
        </pc:spChg>
        <pc:spChg chg="add del mod">
          <ac:chgData name="Li Zhang" userId="cb434a129f5f4335" providerId="LiveId" clId="{DBD023BB-013B-D241-A0DB-8B87D0BE7F6B}" dt="2024-07-10T12:28:38.471" v="4280"/>
          <ac:spMkLst>
            <pc:docMk/>
            <pc:sldMk cId="3292839613" sldId="404"/>
            <ac:spMk id="5" creationId="{37173C7A-E69B-B603-E0F1-37B620C12E98}"/>
          </ac:spMkLst>
        </pc:spChg>
        <pc:graphicFrameChg chg="mod modGraphic">
          <ac:chgData name="Li Zhang" userId="cb434a129f5f4335" providerId="LiveId" clId="{DBD023BB-013B-D241-A0DB-8B87D0BE7F6B}" dt="2024-07-10T12:28:48.781" v="4283" actId="1076"/>
          <ac:graphicFrameMkLst>
            <pc:docMk/>
            <pc:sldMk cId="3292839613" sldId="404"/>
            <ac:graphicFrameMk id="4" creationId="{8175E32E-F800-3735-1B77-386B40C23382}"/>
          </ac:graphicFrameMkLst>
        </pc:graphicFrameChg>
      </pc:sldChg>
      <pc:sldChg chg="modSp mod modNotesTx">
        <pc:chgData name="Li Zhang" userId="cb434a129f5f4335" providerId="LiveId" clId="{DBD023BB-013B-D241-A0DB-8B87D0BE7F6B}" dt="2024-07-11T03:36:09.474" v="9198" actId="20577"/>
        <pc:sldMkLst>
          <pc:docMk/>
          <pc:sldMk cId="2825199648" sldId="405"/>
        </pc:sldMkLst>
        <pc:spChg chg="mod">
          <ac:chgData name="Li Zhang" userId="cb434a129f5f4335" providerId="LiveId" clId="{DBD023BB-013B-D241-A0DB-8B87D0BE7F6B}" dt="2024-07-11T03:36:09.474" v="9198" actId="20577"/>
          <ac:spMkLst>
            <pc:docMk/>
            <pc:sldMk cId="2825199648" sldId="405"/>
            <ac:spMk id="3" creationId="{8E46FCB0-64D5-3E04-012A-E08E2133C129}"/>
          </ac:spMkLst>
        </pc:spChg>
      </pc:sldChg>
      <pc:sldChg chg="addSp modSp mod">
        <pc:chgData name="Li Zhang" userId="cb434a129f5f4335" providerId="LiveId" clId="{DBD023BB-013B-D241-A0DB-8B87D0BE7F6B}" dt="2024-07-10T20:58:13.680" v="8712" actId="20577"/>
        <pc:sldMkLst>
          <pc:docMk/>
          <pc:sldMk cId="3677320592" sldId="406"/>
        </pc:sldMkLst>
        <pc:spChg chg="mod">
          <ac:chgData name="Li Zhang" userId="cb434a129f5f4335" providerId="LiveId" clId="{DBD023BB-013B-D241-A0DB-8B87D0BE7F6B}" dt="2024-07-10T20:58:13.680" v="8712" actId="20577"/>
          <ac:spMkLst>
            <pc:docMk/>
            <pc:sldMk cId="3677320592" sldId="406"/>
            <ac:spMk id="3" creationId="{8E46FCB0-64D5-3E04-012A-E08E2133C129}"/>
          </ac:spMkLst>
        </pc:spChg>
        <pc:spChg chg="add mod">
          <ac:chgData name="Li Zhang" userId="cb434a129f5f4335" providerId="LiveId" clId="{DBD023BB-013B-D241-A0DB-8B87D0BE7F6B}" dt="2024-07-10T12:29:36.380" v="4324" actId="1076"/>
          <ac:spMkLst>
            <pc:docMk/>
            <pc:sldMk cId="3677320592" sldId="406"/>
            <ac:spMk id="4" creationId="{54BD42FB-5E4D-D6AB-9B7D-DBF7873549AB}"/>
          </ac:spMkLst>
        </pc:spChg>
      </pc:sldChg>
      <pc:sldChg chg="modSp mod modNotesTx">
        <pc:chgData name="Li Zhang" userId="cb434a129f5f4335" providerId="LiveId" clId="{DBD023BB-013B-D241-A0DB-8B87D0BE7F6B}" dt="2024-07-11T03:32:34.198" v="9189" actId="20577"/>
        <pc:sldMkLst>
          <pc:docMk/>
          <pc:sldMk cId="1160016414" sldId="407"/>
        </pc:sldMkLst>
        <pc:spChg chg="mod">
          <ac:chgData name="Li Zhang" userId="cb434a129f5f4335" providerId="LiveId" clId="{DBD023BB-013B-D241-A0DB-8B87D0BE7F6B}" dt="2024-07-11T03:32:34.198" v="9189" actId="20577"/>
          <ac:spMkLst>
            <pc:docMk/>
            <pc:sldMk cId="1160016414" sldId="407"/>
            <ac:spMk id="3" creationId="{7A83B6FD-D617-7D4A-0475-65B740FE5418}"/>
          </ac:spMkLst>
        </pc:spChg>
      </pc:sldChg>
      <pc:sldChg chg="modAnim">
        <pc:chgData name="Li Zhang" userId="cb434a129f5f4335" providerId="LiveId" clId="{DBD023BB-013B-D241-A0DB-8B87D0BE7F6B}" dt="2024-07-10T16:23:36.474" v="6386"/>
        <pc:sldMkLst>
          <pc:docMk/>
          <pc:sldMk cId="3937909794" sldId="408"/>
        </pc:sldMkLst>
      </pc:sldChg>
      <pc:sldChg chg="modSp mod">
        <pc:chgData name="Li Zhang" userId="cb434a129f5f4335" providerId="LiveId" clId="{DBD023BB-013B-D241-A0DB-8B87D0BE7F6B}" dt="2024-07-10T16:33:20.267" v="7072" actId="20577"/>
        <pc:sldMkLst>
          <pc:docMk/>
          <pc:sldMk cId="976003825" sldId="410"/>
        </pc:sldMkLst>
        <pc:spChg chg="mod">
          <ac:chgData name="Li Zhang" userId="cb434a129f5f4335" providerId="LiveId" clId="{DBD023BB-013B-D241-A0DB-8B87D0BE7F6B}" dt="2024-07-10T16:33:20.267" v="7072" actId="20577"/>
          <ac:spMkLst>
            <pc:docMk/>
            <pc:sldMk cId="976003825" sldId="410"/>
            <ac:spMk id="3" creationId="{30AE38BB-27C1-74D7-A7AA-6A7712EE0421}"/>
          </ac:spMkLst>
        </pc:spChg>
      </pc:sldChg>
      <pc:sldChg chg="modSp mod modNotesTx">
        <pc:chgData name="Li Zhang" userId="cb434a129f5f4335" providerId="LiveId" clId="{DBD023BB-013B-D241-A0DB-8B87D0BE7F6B}" dt="2024-07-10T21:02:04.542" v="8917" actId="20577"/>
        <pc:sldMkLst>
          <pc:docMk/>
          <pc:sldMk cId="3313064534" sldId="411"/>
        </pc:sldMkLst>
        <pc:spChg chg="mod">
          <ac:chgData name="Li Zhang" userId="cb434a129f5f4335" providerId="LiveId" clId="{DBD023BB-013B-D241-A0DB-8B87D0BE7F6B}" dt="2024-07-10T21:02:04.542" v="8917" actId="20577"/>
          <ac:spMkLst>
            <pc:docMk/>
            <pc:sldMk cId="3313064534" sldId="411"/>
            <ac:spMk id="7" creationId="{7977CE85-09E0-4748-B58A-17312EAA4AA9}"/>
          </ac:spMkLst>
        </pc:spChg>
      </pc:sldChg>
      <pc:sldChg chg="modSp mod modNotesTx">
        <pc:chgData name="Li Zhang" userId="cb434a129f5f4335" providerId="LiveId" clId="{DBD023BB-013B-D241-A0DB-8B87D0BE7F6B}" dt="2024-07-10T21:03:39.305" v="9138" actId="20577"/>
        <pc:sldMkLst>
          <pc:docMk/>
          <pc:sldMk cId="2474424235" sldId="412"/>
        </pc:sldMkLst>
        <pc:spChg chg="mod">
          <ac:chgData name="Li Zhang" userId="cb434a129f5f4335" providerId="LiveId" clId="{DBD023BB-013B-D241-A0DB-8B87D0BE7F6B}" dt="2024-07-10T21:02:18.958" v="8936" actId="20577"/>
          <ac:spMkLst>
            <pc:docMk/>
            <pc:sldMk cId="2474424235" sldId="412"/>
            <ac:spMk id="3" creationId="{854A35E8-B8E5-6B8B-5645-89100336FE3D}"/>
          </ac:spMkLst>
        </pc:spChg>
        <pc:spChg chg="mod">
          <ac:chgData name="Li Zhang" userId="cb434a129f5f4335" providerId="LiveId" clId="{DBD023BB-013B-D241-A0DB-8B87D0BE7F6B}" dt="2024-07-10T16:29:15.394" v="6735" actId="20577"/>
          <ac:spMkLst>
            <pc:docMk/>
            <pc:sldMk cId="2474424235" sldId="412"/>
            <ac:spMk id="5" creationId="{EF4B5F6F-13E1-1B44-BAD6-7926049FAED6}"/>
          </ac:spMkLst>
        </pc:spChg>
      </pc:sldChg>
      <pc:sldChg chg="modSp mod">
        <pc:chgData name="Li Zhang" userId="cb434a129f5f4335" providerId="LiveId" clId="{DBD023BB-013B-D241-A0DB-8B87D0BE7F6B}" dt="2024-07-11T03:12:34.595" v="9187" actId="20577"/>
        <pc:sldMkLst>
          <pc:docMk/>
          <pc:sldMk cId="1460127932" sldId="413"/>
        </pc:sldMkLst>
        <pc:spChg chg="mod">
          <ac:chgData name="Li Zhang" userId="cb434a129f5f4335" providerId="LiveId" clId="{DBD023BB-013B-D241-A0DB-8B87D0BE7F6B}" dt="2024-07-11T03:12:34.595" v="9187" actId="20577"/>
          <ac:spMkLst>
            <pc:docMk/>
            <pc:sldMk cId="1460127932" sldId="413"/>
            <ac:spMk id="3" creationId="{7A83B6FD-D617-7D4A-0475-65B740FE5418}"/>
          </ac:spMkLst>
        </pc:spChg>
      </pc:sldChg>
      <pc:sldChg chg="addSp modSp mod modAnim modNotesTx">
        <pc:chgData name="Li Zhang" userId="cb434a129f5f4335" providerId="LiveId" clId="{DBD023BB-013B-D241-A0DB-8B87D0BE7F6B}" dt="2024-07-10T21:00:11.854" v="8765" actId="20577"/>
        <pc:sldMkLst>
          <pc:docMk/>
          <pc:sldMk cId="2048423246" sldId="414"/>
        </pc:sldMkLst>
        <pc:spChg chg="add mod">
          <ac:chgData name="Li Zhang" userId="cb434a129f5f4335" providerId="LiveId" clId="{DBD023BB-013B-D241-A0DB-8B87D0BE7F6B}" dt="2024-07-10T16:24:44.882" v="6398" actId="14100"/>
          <ac:spMkLst>
            <pc:docMk/>
            <pc:sldMk cId="2048423246" sldId="414"/>
            <ac:spMk id="4" creationId="{4FA4C03C-6B71-10BF-BAAF-862D8B79B8D4}"/>
          </ac:spMkLst>
        </pc:spChg>
        <pc:spChg chg="mod">
          <ac:chgData name="Li Zhang" userId="cb434a129f5f4335" providerId="LiveId" clId="{DBD023BB-013B-D241-A0DB-8B87D0BE7F6B}" dt="2024-07-10T16:24:29.866" v="6393" actId="20577"/>
          <ac:spMkLst>
            <pc:docMk/>
            <pc:sldMk cId="2048423246" sldId="414"/>
            <ac:spMk id="6" creationId="{1D0CFAB0-C880-8495-ECCA-541FEE93363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Mobile</a:t>
            </a:r>
            <a:r>
              <a:rPr lang="en-US" baseline="0" dirty="0"/>
              <a:t> Games Revenue (Billion USD)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  <c:pt idx="7">
                  <c:v>2024</c:v>
                </c:pt>
                <c:pt idx="8">
                  <c:v>2025</c:v>
                </c:pt>
                <c:pt idx="9">
                  <c:v>2026</c:v>
                </c:pt>
                <c:pt idx="10">
                  <c:v>2027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54.899439999999998</c:v>
                </c:pt>
                <c:pt idx="1">
                  <c:v>63.193599999999897</c:v>
                </c:pt>
                <c:pt idx="2">
                  <c:v>74.647439999999904</c:v>
                </c:pt>
                <c:pt idx="3">
                  <c:v>92.420639999999906</c:v>
                </c:pt>
                <c:pt idx="4">
                  <c:v>99.529919999999905</c:v>
                </c:pt>
                <c:pt idx="5">
                  <c:v>82.546639999999996</c:v>
                </c:pt>
                <c:pt idx="6">
                  <c:v>89.260959999999997</c:v>
                </c:pt>
                <c:pt idx="7">
                  <c:v>98.74</c:v>
                </c:pt>
                <c:pt idx="8">
                  <c:v>105.84927999999999</c:v>
                </c:pt>
                <c:pt idx="9">
                  <c:v>112.56359999999999</c:v>
                </c:pt>
                <c:pt idx="10">
                  <c:v>119.2779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3-A94B-87C4-B03BF0354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62848239"/>
        <c:axId val="866488624"/>
      </c:barChart>
      <c:catAx>
        <c:axId val="1962848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866488624"/>
        <c:crosses val="autoZero"/>
        <c:auto val="1"/>
        <c:lblAlgn val="ctr"/>
        <c:lblOffset val="100"/>
        <c:noMultiLvlLbl val="0"/>
      </c:catAx>
      <c:valAx>
        <c:axId val="86648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962848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AFE4B-39C1-8249-B62C-E2B51538D41C}" type="datetimeFigureOut">
              <a:rPr lang="en-CN" smtClean="0"/>
              <a:t>2024/7/14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02DC7-CF46-6847-93B1-FD469C9481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9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4060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Besides, the increased resource requirements of mobile games also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5993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8567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2035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2973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972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121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091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856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9875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769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9441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6506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2288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818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7327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6171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02607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607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8235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764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0966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0781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643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950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02DC7-CF46-6847-93B1-FD469C9481B9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292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14C9-D8AC-1C45-B427-E8179491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0EE4-C56A-D94C-8C7F-027D63F3C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772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5E9E-02A9-AF45-9234-8F963675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1200"/>
          </a:xfrm>
        </p:spPr>
        <p:txBody>
          <a:bodyPr/>
          <a:lstStyle>
            <a:lvl1pPr>
              <a:defRPr b="0" i="0">
                <a:latin typeface="+mn-lt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F1391-7066-C444-B5A5-44E60FAB6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27725"/>
          </a:xfrm>
        </p:spPr>
        <p:txBody>
          <a:bodyPr/>
          <a:lstStyle>
            <a:lvl1pPr>
              <a:defRPr b="0" i="0">
                <a:latin typeface="+mn-lt"/>
                <a:cs typeface="Gill Sans" panose="020B0502020104020203" pitchFamily="34" charset="-79"/>
              </a:defRPr>
            </a:lvl1pPr>
            <a:lvl2pPr>
              <a:defRPr b="0" i="0">
                <a:latin typeface="+mn-lt"/>
                <a:cs typeface="Gill Sans" panose="020B0502020104020203" pitchFamily="34" charset="-79"/>
              </a:defRPr>
            </a:lvl2pPr>
            <a:lvl3pPr>
              <a:defRPr b="0" i="0">
                <a:latin typeface="+mn-lt"/>
                <a:cs typeface="Gill Sans" panose="020B0502020104020203" pitchFamily="34" charset="-79"/>
              </a:defRPr>
            </a:lvl3pPr>
            <a:lvl4pPr>
              <a:defRPr b="0" i="0">
                <a:latin typeface="+mn-lt"/>
                <a:cs typeface="Gill Sans" panose="020B0502020104020203" pitchFamily="34" charset="-79"/>
              </a:defRPr>
            </a:lvl4pPr>
            <a:lvl5pPr>
              <a:defRPr b="0" i="0">
                <a:latin typeface="+mn-lt"/>
                <a:cs typeface="Gill Sans" panose="020B0502020104020203" pitchFamily="34" charset="-79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6058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F5079-F241-8A4E-9A2D-E32F27E9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3489A-5FE1-8E47-A37A-23E3E2136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513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atista.com/outlook/dmo/digital-media/video-games/mobile-games/worldwide" TargetMode="Externa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zhang20/SF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A5DE-636F-8944-BBEE-C5062F34E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722" y="1539307"/>
            <a:ext cx="11186556" cy="212111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23989"/>
                </a:solidFill>
                <a:latin typeface="Helvetica" pitchFamily="2" charset="0"/>
              </a:rPr>
              <a:t>High-density Mobile Cloud Gaming on Edge SoC Clusters</a:t>
            </a:r>
            <a:endParaRPr lang="en-CN" sz="4400" b="1" dirty="0">
              <a:solidFill>
                <a:srgbClr val="023989"/>
              </a:solidFill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EDA98-B8B0-1446-AB81-D45EDEA06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0742" y="4142219"/>
            <a:ext cx="8970515" cy="99776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Li Zhang</a:t>
            </a:r>
            <a:r>
              <a:rPr lang="en-US" dirty="0">
                <a:latin typeface="+mn-lt"/>
              </a:rPr>
              <a:t>, Shangguang Wang, Mengwei Xu</a:t>
            </a:r>
          </a:p>
        </p:txBody>
      </p:sp>
      <p:pic>
        <p:nvPicPr>
          <p:cNvPr id="8" name="Picture 2" descr="Education — Hao (Frank) Yang">
            <a:extLst>
              <a:ext uri="{FF2B5EF4-FFF2-40B4-BE49-F238E27FC236}">
                <a16:creationId xmlns:a16="http://schemas.microsoft.com/office/drawing/2014/main" id="{878D85DA-21A3-F84D-A139-2CCC989F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5354" y="5839545"/>
            <a:ext cx="3091807" cy="9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A01200-4FD5-9145-A47B-2E1D72A2A0FF}"/>
              </a:ext>
            </a:extLst>
          </p:cNvPr>
          <p:cNvSpPr txBox="1">
            <a:spLocks/>
          </p:cNvSpPr>
          <p:nvPr/>
        </p:nvSpPr>
        <p:spPr>
          <a:xfrm>
            <a:off x="1058176" y="4676025"/>
            <a:ext cx="10295627" cy="927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i="1" dirty="0">
                <a:latin typeface="+mn-lt"/>
              </a:rPr>
              <a:t>Beijing University of Posts and Telecommunications (BUPT)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1F0858-9866-4A47-951C-EAABF0C7833F}"/>
              </a:ext>
            </a:extLst>
          </p:cNvPr>
          <p:cNvSpPr/>
          <p:nvPr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chemeClr val="tx1"/>
                </a:solidFill>
                <a:effectLst/>
                <a:latin typeface="Helvetica" pitchFamily="2" charset="0"/>
              </a:rPr>
              <a:t>2024 USENIX Annual Technical Conference</a:t>
            </a:r>
          </a:p>
        </p:txBody>
      </p:sp>
    </p:spTree>
    <p:extLst>
      <p:ext uri="{BB962C8B-B14F-4D97-AF65-F5344CB8AC3E}">
        <p14:creationId xmlns:p14="http://schemas.microsoft.com/office/powerpoint/2010/main" val="213496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Increased Resource Requirements of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Top 30 mobile games from Google Play Store</a:t>
            </a:r>
          </a:p>
          <a:p>
            <a:pPr lvl="1"/>
            <a:r>
              <a:rPr lang="en-CN" dirty="0"/>
              <a:t>Average CPU/GPU load under medium/high graphics settings</a:t>
            </a:r>
          </a:p>
          <a:p>
            <a:pPr lvl="1"/>
            <a:r>
              <a:rPr lang="en-CN" dirty="0"/>
              <a:t>Average CPU/GPU load aggregated by games’ release years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9D6815-B43B-CF41-BEA6-F838AC5D5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58" y="2836903"/>
            <a:ext cx="3816350" cy="23762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48411C-5F41-214C-8EB5-AD25DC0A5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865" y="2836903"/>
            <a:ext cx="2342902" cy="2371827"/>
          </a:xfrm>
          <a:prstGeom prst="rect">
            <a:avLst/>
          </a:prstGeom>
        </p:spPr>
      </p:pic>
      <p:sp>
        <p:nvSpPr>
          <p:cNvPr id="32" name="文本框 6">
            <a:extLst>
              <a:ext uri="{FF2B5EF4-FFF2-40B4-BE49-F238E27FC236}">
                <a16:creationId xmlns:a16="http://schemas.microsoft.com/office/drawing/2014/main" id="{0A022B1B-4B07-8848-B0A1-33CFF2743184}"/>
              </a:ext>
            </a:extLst>
          </p:cNvPr>
          <p:cNvSpPr txBox="1"/>
          <p:nvPr/>
        </p:nvSpPr>
        <p:spPr>
          <a:xfrm>
            <a:off x="1151919" y="5458555"/>
            <a:ext cx="10201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en-US" altLang="zh-CN" sz="2400" dirty="0">
                <a:cs typeface="Times New Roman" panose="02020603050405020304" pitchFamily="18" charset="0"/>
              </a:rPr>
              <a:t>Mobile games primarily utilize GPU resources compared to CPU.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altLang="zh-CN" sz="2400" dirty="0">
                <a:cs typeface="Times New Roman" panose="02020603050405020304" pitchFamily="18" charset="0"/>
              </a:rPr>
              <a:t>The GPU resource requirements is still increasing, potentially surpassing the capabilities of current SoCs.</a:t>
            </a:r>
            <a:endParaRPr kumimoji="1" lang="zh-CN" alt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1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Goal of 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5043636"/>
          </a:xfrm>
        </p:spPr>
        <p:txBody>
          <a:bodyPr>
            <a:normAutofit/>
          </a:bodyPr>
          <a:lstStyle/>
          <a:p>
            <a:r>
              <a:rPr lang="en-CN" dirty="0"/>
              <a:t>Our goal: Run more mobile game within limited hardware resources of mobile SoCs.</a:t>
            </a:r>
          </a:p>
          <a:p>
            <a:r>
              <a:rPr lang="en-CN" dirty="0"/>
              <a:t>Similar to the goal of traditional cloud gaming systems! </a:t>
            </a:r>
          </a:p>
          <a:p>
            <a:pPr marL="0" indent="0">
              <a:buNone/>
            </a:pPr>
            <a:endParaRPr lang="en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CN" b="1" dirty="0">
              <a:solidFill>
                <a:srgbClr val="C00000"/>
              </a:solidFill>
            </a:endParaRPr>
          </a:p>
          <a:p>
            <a:r>
              <a:rPr lang="en-US" dirty="0"/>
              <a:t>Their approach: They partition complete game instances, but in the cloud, they all consume a bunch of resources.</a:t>
            </a:r>
          </a:p>
          <a:p>
            <a:pPr lvl="1"/>
            <a:r>
              <a:rPr lang="en-US" dirty="0"/>
              <a:t>Run a full game copy.</a:t>
            </a:r>
          </a:p>
          <a:p>
            <a:pPr lvl="1"/>
            <a:r>
              <a:rPr lang="en-US" dirty="0"/>
              <a:t>Run a partial game instance, which still consumes a lot of resources.</a:t>
            </a:r>
          </a:p>
          <a:p>
            <a:endParaRPr lang="en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6D5556-78F5-71BF-CBF6-A0E1C4808240}"/>
              </a:ext>
            </a:extLst>
          </p:cNvPr>
          <p:cNvGrpSpPr/>
          <p:nvPr/>
        </p:nvGrpSpPr>
        <p:grpSpPr>
          <a:xfrm>
            <a:off x="176089" y="2577800"/>
            <a:ext cx="11589377" cy="1169810"/>
            <a:chOff x="161801" y="2583537"/>
            <a:chExt cx="11589377" cy="1169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F2505D-79EB-B648-8C5F-1D89E562CF81}"/>
                </a:ext>
              </a:extLst>
            </p:cNvPr>
            <p:cNvSpPr txBox="1"/>
            <p:nvPr/>
          </p:nvSpPr>
          <p:spPr>
            <a:xfrm>
              <a:off x="161801" y="3041609"/>
              <a:ext cx="10775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23989"/>
                  </a:solidFill>
                </a:rPr>
                <a:t>How well do previous cloud gaming systems perform here?</a:t>
              </a:r>
              <a:endParaRPr lang="en-CN" sz="3200" b="1" dirty="0">
                <a:solidFill>
                  <a:srgbClr val="023989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0C3B3E-B94A-5649-BF28-0D38A0D81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1368" y="2583537"/>
              <a:ext cx="1169810" cy="1169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89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Revisit Prior Game Partitioning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[ASPLOS’20] Coterie: Exploiting Frame Similarity to Enable High-Quality Multiplayer VR on Commodity Mobile Devices</a:t>
            </a:r>
          </a:p>
          <a:p>
            <a:r>
              <a:rPr lang="en-US" dirty="0"/>
              <a:t>Split the whole game world into a near part and a remote part.</a:t>
            </a:r>
            <a:endParaRPr lang="en-C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11BF3B-9B7C-1742-B920-0BAC7D477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273"/>
          <a:stretch/>
        </p:blipFill>
        <p:spPr>
          <a:xfrm>
            <a:off x="0" y="2923014"/>
            <a:ext cx="3990109" cy="21995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296872-CE8A-FA4C-B9C2-7704A0F81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27" r="33799"/>
          <a:stretch/>
        </p:blipFill>
        <p:spPr>
          <a:xfrm>
            <a:off x="3990110" y="2923013"/>
            <a:ext cx="4081154" cy="21995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6BA399-002D-7044-A285-FCF43355BB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26"/>
          <a:stretch/>
        </p:blipFill>
        <p:spPr>
          <a:xfrm>
            <a:off x="8110847" y="2923013"/>
            <a:ext cx="40811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Revisit Prior Game Partitioning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[ASPLOS’20] Coterie: Exploiting Frame Similarity to Enable High-Quality Multiplayer VR on Commodity Mobile Devices</a:t>
            </a:r>
          </a:p>
          <a:p>
            <a:r>
              <a:rPr lang="en-US" dirty="0"/>
              <a:t>Split the whole game world into a near part and a remote part.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11E66-43B6-1746-A5C9-D543A415B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r="67273"/>
          <a:stretch/>
        </p:blipFill>
        <p:spPr>
          <a:xfrm>
            <a:off x="0" y="2923014"/>
            <a:ext cx="3990109" cy="2199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A15A98-117E-964D-BAB0-06F1366BE7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l="32727" r="33799"/>
          <a:stretch/>
        </p:blipFill>
        <p:spPr>
          <a:xfrm>
            <a:off x="3990110" y="2923013"/>
            <a:ext cx="4081154" cy="219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34712-A73C-2943-A1E5-C5D37BF91F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0000"/>
          </a:blip>
          <a:srcRect l="66526"/>
          <a:stretch/>
        </p:blipFill>
        <p:spPr>
          <a:xfrm>
            <a:off x="8110847" y="2923013"/>
            <a:ext cx="4081153" cy="21995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2EC778-6E57-CD4E-856D-28E14E63C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57" y="3617150"/>
            <a:ext cx="7679994" cy="2792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D9DDA6-7109-974B-8882-B7373A9EE6AF}"/>
              </a:ext>
            </a:extLst>
          </p:cNvPr>
          <p:cNvSpPr txBox="1"/>
          <p:nvPr/>
        </p:nvSpPr>
        <p:spPr>
          <a:xfrm>
            <a:off x="8255330" y="3813100"/>
            <a:ext cx="3792185" cy="2123658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N" sz="2200" dirty="0"/>
              <a:t>Trivial GPU load reduction at the remote game part.</a:t>
            </a:r>
          </a:p>
          <a:p>
            <a:pPr marL="342900" indent="-342900">
              <a:buFont typeface="Wingdings" pitchFamily="2" charset="2"/>
              <a:buChar char="q"/>
            </a:pPr>
            <a:endParaRPr lang="en-CN" sz="2200" dirty="0"/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/>
              <a:t>Even higher accumulated GPU load after game partitioning.</a:t>
            </a:r>
          </a:p>
        </p:txBody>
      </p:sp>
    </p:spTree>
    <p:extLst>
      <p:ext uri="{BB962C8B-B14F-4D97-AF65-F5344CB8AC3E}">
        <p14:creationId xmlns:p14="http://schemas.microsoft.com/office/powerpoint/2010/main" val="9427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Revisit Prior Game Partitioning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[ASPLOS’20] Coterie: Exploiting Frame Similarity to Enable High-Quality Multiplayer VR on Commodity Mobile Devices</a:t>
            </a:r>
          </a:p>
          <a:p>
            <a:r>
              <a:rPr lang="en-US" dirty="0"/>
              <a:t>Split the whole game world into a near part and a remote part.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11E66-43B6-1746-A5C9-D543A415B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7273"/>
          <a:stretch/>
        </p:blipFill>
        <p:spPr>
          <a:xfrm>
            <a:off x="0" y="2923014"/>
            <a:ext cx="3990109" cy="2199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A15A98-117E-964D-BAB0-06F1366BE7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2727" r="33799"/>
          <a:stretch/>
        </p:blipFill>
        <p:spPr>
          <a:xfrm>
            <a:off x="3990110" y="2923013"/>
            <a:ext cx="4081154" cy="219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34712-A73C-2943-A1E5-C5D37BF91F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66526"/>
          <a:stretch/>
        </p:blipFill>
        <p:spPr>
          <a:xfrm>
            <a:off x="8110847" y="2923013"/>
            <a:ext cx="4081153" cy="2199503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A9201F79-6226-1D40-B418-91EBDDC58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0" r="5630" b="14221"/>
          <a:stretch/>
        </p:blipFill>
        <p:spPr>
          <a:xfrm>
            <a:off x="8139972" y="2943795"/>
            <a:ext cx="3937234" cy="1764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CD8FE1-6928-0145-9FFB-10A3B6626659}"/>
              </a:ext>
            </a:extLst>
          </p:cNvPr>
          <p:cNvSpPr txBox="1"/>
          <p:nvPr/>
        </p:nvSpPr>
        <p:spPr>
          <a:xfrm>
            <a:off x="8212496" y="5240174"/>
            <a:ext cx="3792185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2200" dirty="0">
                <a:solidFill>
                  <a:srgbClr val="C00000"/>
                </a:solidFill>
              </a:rPr>
              <a:t>The occluded areas are unnecessarily rendered after game partitioning.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6BE020-4D7A-054A-9BB5-B83D1BEADC94}"/>
              </a:ext>
            </a:extLst>
          </p:cNvPr>
          <p:cNvSpPr txBox="1"/>
          <p:nvPr/>
        </p:nvSpPr>
        <p:spPr>
          <a:xfrm>
            <a:off x="547676" y="5407522"/>
            <a:ext cx="603125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2200" dirty="0">
                <a:solidFill>
                  <a:srgbClr val="C00000"/>
                </a:solidFill>
              </a:rPr>
              <a:t>Preserve the optimizations brought by the default graphics rendering pipeline.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9D2FCD9-2550-F644-8799-78BBC28FFB79}"/>
              </a:ext>
            </a:extLst>
          </p:cNvPr>
          <p:cNvSpPr/>
          <p:nvPr/>
        </p:nvSpPr>
        <p:spPr>
          <a:xfrm rot="10800000">
            <a:off x="6726920" y="5506337"/>
            <a:ext cx="1337584" cy="57181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91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Our System: </a:t>
            </a:r>
            <a:r>
              <a:rPr lang="en-CN" i="1" dirty="0"/>
              <a:t>SFG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 simple yet efficient partitioning method: Partition graphics rendering workloads before rendering (like the sort-first rendering</a:t>
            </a:r>
            <a:r>
              <a:rPr lang="en-CN" baseline="30000" dirty="0"/>
              <a:t>[1]</a:t>
            </a:r>
            <a:r>
              <a:rPr lang="en-CN" dirty="0"/>
              <a:t>)</a:t>
            </a:r>
          </a:p>
          <a:p>
            <a:r>
              <a:rPr lang="en-CN" dirty="0"/>
              <a:t>More flexibility: Use an abstracted rectangle to represent the target area for rendering; Runtime adjustment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86178E-867E-7549-AFBC-8557122C6FAC}"/>
              </a:ext>
            </a:extLst>
          </p:cNvPr>
          <p:cNvSpPr txBox="1">
            <a:spLocks/>
          </p:cNvSpPr>
          <p:nvPr/>
        </p:nvSpPr>
        <p:spPr>
          <a:xfrm>
            <a:off x="3776354" y="6533892"/>
            <a:ext cx="9119919" cy="648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[1] Steven </a:t>
            </a:r>
            <a:r>
              <a:rPr lang="en-US" sz="1400" dirty="0" err="1">
                <a:solidFill>
                  <a:schemeClr val="tx2"/>
                </a:solidFill>
              </a:rPr>
              <a:t>Molna</a:t>
            </a:r>
            <a:r>
              <a:rPr lang="en-US" sz="1400" dirty="0">
                <a:solidFill>
                  <a:schemeClr val="tx2"/>
                </a:solidFill>
              </a:rPr>
              <a:t> et al. A sorting classification of parallel rendering. IEEE computer graphics and applications,1994.</a:t>
            </a:r>
            <a:endParaRPr lang="en-CN" sz="14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1A232-EDE4-8741-ACA7-F8110D82C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0"/>
          <a:stretch/>
        </p:blipFill>
        <p:spPr>
          <a:xfrm>
            <a:off x="2119839" y="3338674"/>
            <a:ext cx="3313029" cy="3071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3B5799-1169-B8E8-3920-F6C69A419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00"/>
          <a:stretch/>
        </p:blipFill>
        <p:spPr>
          <a:xfrm>
            <a:off x="6714507" y="3338673"/>
            <a:ext cx="3313028" cy="30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Our System: </a:t>
            </a:r>
            <a:r>
              <a:rPr lang="en-CN" i="1" dirty="0"/>
              <a:t>SFG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3054147"/>
          </a:xfrm>
        </p:spPr>
        <p:txBody>
          <a:bodyPr/>
          <a:lstStyle/>
          <a:p>
            <a:r>
              <a:rPr lang="en-CN" dirty="0"/>
              <a:t>NPU-enhanced game partition coordination to handle game usage dynamics</a:t>
            </a:r>
          </a:p>
          <a:p>
            <a:r>
              <a:rPr lang="en-CN" dirty="0"/>
              <a:t>Assumption: Render native frames first; then use frame super-resolution on SoC NPUs if there is no GPU resource left</a:t>
            </a:r>
          </a:p>
          <a:p>
            <a:r>
              <a:rPr lang="en-CN" dirty="0"/>
              <a:t>Appr</a:t>
            </a:r>
            <a:r>
              <a:rPr lang="en-US" dirty="0"/>
              <a:t>o</a:t>
            </a:r>
            <a:r>
              <a:rPr lang="en-CN" dirty="0"/>
              <a:t>ach: A two-stage coordination</a:t>
            </a:r>
          </a:p>
        </p:txBody>
      </p:sp>
      <p:sp>
        <p:nvSpPr>
          <p:cNvPr id="45" name="左右箭头 1148">
            <a:extLst>
              <a:ext uri="{FF2B5EF4-FFF2-40B4-BE49-F238E27FC236}">
                <a16:creationId xmlns:a16="http://schemas.microsoft.com/office/drawing/2014/main" id="{A575C5CD-5F86-2E2A-AA73-7207CF696057}"/>
              </a:ext>
            </a:extLst>
          </p:cNvPr>
          <p:cNvSpPr/>
          <p:nvPr/>
        </p:nvSpPr>
        <p:spPr>
          <a:xfrm>
            <a:off x="6713315" y="5888057"/>
            <a:ext cx="4143737" cy="319461"/>
          </a:xfrm>
          <a:prstGeom prst="leftRightArrow">
            <a:avLst/>
          </a:prstGeom>
          <a:solidFill>
            <a:schemeClr val="accent1">
              <a:lumMod val="75000"/>
              <a:alpha val="610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6" name="Picture 5">
            <a:extLst>
              <a:ext uri="{FF2B5EF4-FFF2-40B4-BE49-F238E27FC236}">
                <a16:creationId xmlns:a16="http://schemas.microsoft.com/office/drawing/2014/main" id="{AFDA4DF6-1A91-C3D5-EAA3-5B8CE282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96619" y="5759330"/>
            <a:ext cx="611983" cy="620145"/>
          </a:xfrm>
          <a:prstGeom prst="rect">
            <a:avLst/>
          </a:prstGeom>
          <a:ln w="25400">
            <a:noFill/>
            <a:prstDash val="solid"/>
          </a:ln>
        </p:spPr>
      </p:pic>
      <p:grpSp>
        <p:nvGrpSpPr>
          <p:cNvPr id="48" name="组合 1162">
            <a:extLst>
              <a:ext uri="{FF2B5EF4-FFF2-40B4-BE49-F238E27FC236}">
                <a16:creationId xmlns:a16="http://schemas.microsoft.com/office/drawing/2014/main" id="{D342A120-B28B-98A5-8850-E0234D9E93BB}"/>
              </a:ext>
            </a:extLst>
          </p:cNvPr>
          <p:cNvGrpSpPr/>
          <p:nvPr/>
        </p:nvGrpSpPr>
        <p:grpSpPr>
          <a:xfrm>
            <a:off x="7477294" y="4468343"/>
            <a:ext cx="867464" cy="1186801"/>
            <a:chOff x="4118320" y="3453053"/>
            <a:chExt cx="867464" cy="1186801"/>
          </a:xfrm>
        </p:grpSpPr>
        <p:sp>
          <p:nvSpPr>
            <p:cNvPr id="49" name="矩形 1163">
              <a:extLst>
                <a:ext uri="{FF2B5EF4-FFF2-40B4-BE49-F238E27FC236}">
                  <a16:creationId xmlns:a16="http://schemas.microsoft.com/office/drawing/2014/main" id="{B22CFED5-FFE9-1B21-8665-9BDBBC3FC815}"/>
                </a:ext>
              </a:extLst>
            </p:cNvPr>
            <p:cNvSpPr/>
            <p:nvPr/>
          </p:nvSpPr>
          <p:spPr>
            <a:xfrm>
              <a:off x="4118320" y="3453053"/>
              <a:ext cx="867464" cy="1186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72679F9-E2E5-E750-2097-9503642B2769}"/>
                </a:ext>
              </a:extLst>
            </p:cNvPr>
            <p:cNvSpPr txBox="1"/>
            <p:nvPr/>
          </p:nvSpPr>
          <p:spPr>
            <a:xfrm>
              <a:off x="4207341" y="4065015"/>
              <a:ext cx="707335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 defTabSz="302400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Android</a:t>
              </a:r>
              <a:b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OS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文本框 23">
              <a:extLst>
                <a:ext uri="{FF2B5EF4-FFF2-40B4-BE49-F238E27FC236}">
                  <a16:creationId xmlns:a16="http://schemas.microsoft.com/office/drawing/2014/main" id="{A60D9B50-59A6-9C26-AE52-685C11C0A7CB}"/>
                </a:ext>
              </a:extLst>
            </p:cNvPr>
            <p:cNvSpPr txBox="1"/>
            <p:nvPr/>
          </p:nvSpPr>
          <p:spPr>
            <a:xfrm>
              <a:off x="4207341" y="3509341"/>
              <a:ext cx="707334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Game Session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53" name="Picture 5">
            <a:extLst>
              <a:ext uri="{FF2B5EF4-FFF2-40B4-BE49-F238E27FC236}">
                <a16:creationId xmlns:a16="http://schemas.microsoft.com/office/drawing/2014/main" id="{53739468-0431-28DD-8E74-944E10A9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71901" y="5759330"/>
            <a:ext cx="611983" cy="620145"/>
          </a:xfrm>
          <a:prstGeom prst="rect">
            <a:avLst/>
          </a:prstGeom>
          <a:ln w="25400">
            <a:noFill/>
            <a:prstDash val="solid"/>
          </a:ln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C69F822B-F65C-3A5B-6ED8-15B4D350BC56}"/>
              </a:ext>
            </a:extLst>
          </p:cNvPr>
          <p:cNvGrpSpPr/>
          <p:nvPr/>
        </p:nvGrpSpPr>
        <p:grpSpPr>
          <a:xfrm>
            <a:off x="9470157" y="4326081"/>
            <a:ext cx="1015470" cy="1317589"/>
            <a:chOff x="9499545" y="4667682"/>
            <a:chExt cx="1015470" cy="1317589"/>
          </a:xfrm>
        </p:grpSpPr>
        <p:grpSp>
          <p:nvGrpSpPr>
            <p:cNvPr id="37" name="组合 1162">
              <a:extLst>
                <a:ext uri="{FF2B5EF4-FFF2-40B4-BE49-F238E27FC236}">
                  <a16:creationId xmlns:a16="http://schemas.microsoft.com/office/drawing/2014/main" id="{BD7F2BDC-0E95-A94B-C4FA-7709A99D0676}"/>
                </a:ext>
              </a:extLst>
            </p:cNvPr>
            <p:cNvGrpSpPr/>
            <p:nvPr/>
          </p:nvGrpSpPr>
          <p:grpSpPr>
            <a:xfrm>
              <a:off x="9647551" y="4667682"/>
              <a:ext cx="867464" cy="1186801"/>
              <a:chOff x="4118320" y="3453053"/>
              <a:chExt cx="867464" cy="1186801"/>
            </a:xfrm>
          </p:grpSpPr>
          <p:sp>
            <p:nvSpPr>
              <p:cNvPr id="38" name="矩形 1163">
                <a:extLst>
                  <a:ext uri="{FF2B5EF4-FFF2-40B4-BE49-F238E27FC236}">
                    <a16:creationId xmlns:a16="http://schemas.microsoft.com/office/drawing/2014/main" id="{CD635D91-CD18-FA5F-74A2-44965F5BBD6D}"/>
                  </a:ext>
                </a:extLst>
              </p:cNvPr>
              <p:cNvSpPr/>
              <p:nvPr/>
            </p:nvSpPr>
            <p:spPr>
              <a:xfrm>
                <a:off x="4118320" y="3453053"/>
                <a:ext cx="867464" cy="118680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文本框 20">
                <a:extLst>
                  <a:ext uri="{FF2B5EF4-FFF2-40B4-BE49-F238E27FC236}">
                    <a16:creationId xmlns:a16="http://schemas.microsoft.com/office/drawing/2014/main" id="{96AB0A31-C30F-99D1-522E-C753EBEBC813}"/>
                  </a:ext>
                </a:extLst>
              </p:cNvPr>
              <p:cNvSpPr txBox="1"/>
              <p:nvPr/>
            </p:nvSpPr>
            <p:spPr>
              <a:xfrm>
                <a:off x="4207341" y="4065015"/>
                <a:ext cx="707335" cy="5035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txBody>
              <a:bodyPr wrap="square" lIns="0" tIns="36000" rIns="0" bIns="36000" rtlCol="0">
                <a:spAutoFit/>
              </a:bodyPr>
              <a:lstStyle/>
              <a:p>
                <a:pPr algn="ctr" defTabSz="302400"/>
                <a: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Android</a:t>
                </a:r>
                <a:b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</a:t>
                </a:r>
                <a:endParaRPr kumimoji="1"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文本框 23">
                <a:extLst>
                  <a:ext uri="{FF2B5EF4-FFF2-40B4-BE49-F238E27FC236}">
                    <a16:creationId xmlns:a16="http://schemas.microsoft.com/office/drawing/2014/main" id="{43BDCDA6-3483-4E81-B877-91F5602112EB}"/>
                  </a:ext>
                </a:extLst>
              </p:cNvPr>
              <p:cNvSpPr txBox="1"/>
              <p:nvPr/>
            </p:nvSpPr>
            <p:spPr>
              <a:xfrm>
                <a:off x="4207341" y="3509341"/>
                <a:ext cx="707334" cy="5035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txBody>
              <a:bodyPr wrap="square" lIns="0" tIns="36000" rIns="0" bIns="36000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Game Session</a:t>
                </a:r>
                <a:endParaRPr kumimoji="1"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1" name="组合 1162">
              <a:extLst>
                <a:ext uri="{FF2B5EF4-FFF2-40B4-BE49-F238E27FC236}">
                  <a16:creationId xmlns:a16="http://schemas.microsoft.com/office/drawing/2014/main" id="{0584A336-AA7A-4FDB-56F1-1931048643BD}"/>
                </a:ext>
              </a:extLst>
            </p:cNvPr>
            <p:cNvGrpSpPr/>
            <p:nvPr/>
          </p:nvGrpSpPr>
          <p:grpSpPr>
            <a:xfrm>
              <a:off x="9564592" y="4738931"/>
              <a:ext cx="867464" cy="1186801"/>
              <a:chOff x="4118320" y="3453053"/>
              <a:chExt cx="867464" cy="1186801"/>
            </a:xfrm>
          </p:grpSpPr>
          <p:sp>
            <p:nvSpPr>
              <p:cNvPr id="42" name="矩形 1163">
                <a:extLst>
                  <a:ext uri="{FF2B5EF4-FFF2-40B4-BE49-F238E27FC236}">
                    <a16:creationId xmlns:a16="http://schemas.microsoft.com/office/drawing/2014/main" id="{50C8CAAC-8A74-E2F8-AC2A-9D22BAAC1FDE}"/>
                  </a:ext>
                </a:extLst>
              </p:cNvPr>
              <p:cNvSpPr/>
              <p:nvPr/>
            </p:nvSpPr>
            <p:spPr>
              <a:xfrm>
                <a:off x="4118320" y="3453053"/>
                <a:ext cx="867464" cy="118680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A4E9DA-7B13-58FB-29CD-5C478DFBA3BC}"/>
                  </a:ext>
                </a:extLst>
              </p:cNvPr>
              <p:cNvSpPr txBox="1"/>
              <p:nvPr/>
            </p:nvSpPr>
            <p:spPr>
              <a:xfrm>
                <a:off x="4207341" y="4065015"/>
                <a:ext cx="707335" cy="5035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txBody>
              <a:bodyPr wrap="square" lIns="0" tIns="36000" rIns="0" bIns="36000" rtlCol="0">
                <a:spAutoFit/>
              </a:bodyPr>
              <a:lstStyle/>
              <a:p>
                <a:pPr algn="ctr" defTabSz="302400"/>
                <a: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Android</a:t>
                </a:r>
                <a:b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</a:t>
                </a:r>
                <a:endParaRPr kumimoji="1"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文本框 23">
                <a:extLst>
                  <a:ext uri="{FF2B5EF4-FFF2-40B4-BE49-F238E27FC236}">
                    <a16:creationId xmlns:a16="http://schemas.microsoft.com/office/drawing/2014/main" id="{2E131FE0-E068-CC41-8699-7611F9B8F69A}"/>
                  </a:ext>
                </a:extLst>
              </p:cNvPr>
              <p:cNvSpPr txBox="1"/>
              <p:nvPr/>
            </p:nvSpPr>
            <p:spPr>
              <a:xfrm>
                <a:off x="4207341" y="3509341"/>
                <a:ext cx="707334" cy="5035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txBody>
              <a:bodyPr wrap="square" lIns="0" tIns="36000" rIns="0" bIns="36000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Game Session</a:t>
                </a:r>
                <a:endParaRPr kumimoji="1"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5" name="组合 1162">
              <a:extLst>
                <a:ext uri="{FF2B5EF4-FFF2-40B4-BE49-F238E27FC236}">
                  <a16:creationId xmlns:a16="http://schemas.microsoft.com/office/drawing/2014/main" id="{3A230472-B02A-48D0-02C4-942CB2AFE80D}"/>
                </a:ext>
              </a:extLst>
            </p:cNvPr>
            <p:cNvGrpSpPr/>
            <p:nvPr/>
          </p:nvGrpSpPr>
          <p:grpSpPr>
            <a:xfrm>
              <a:off x="9499545" y="4798470"/>
              <a:ext cx="867464" cy="1186801"/>
              <a:chOff x="4118320" y="3453053"/>
              <a:chExt cx="867464" cy="1186801"/>
            </a:xfrm>
          </p:grpSpPr>
          <p:sp>
            <p:nvSpPr>
              <p:cNvPr id="56" name="矩形 1163">
                <a:extLst>
                  <a:ext uri="{FF2B5EF4-FFF2-40B4-BE49-F238E27FC236}">
                    <a16:creationId xmlns:a16="http://schemas.microsoft.com/office/drawing/2014/main" id="{3FC5C746-A51D-642A-FFCD-F8FE67BE4A40}"/>
                  </a:ext>
                </a:extLst>
              </p:cNvPr>
              <p:cNvSpPr/>
              <p:nvPr/>
            </p:nvSpPr>
            <p:spPr>
              <a:xfrm>
                <a:off x="4118320" y="3453053"/>
                <a:ext cx="867464" cy="118680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文本框 20">
                <a:extLst>
                  <a:ext uri="{FF2B5EF4-FFF2-40B4-BE49-F238E27FC236}">
                    <a16:creationId xmlns:a16="http://schemas.microsoft.com/office/drawing/2014/main" id="{E73A721C-C08D-D432-3B3B-F66DED886134}"/>
                  </a:ext>
                </a:extLst>
              </p:cNvPr>
              <p:cNvSpPr txBox="1"/>
              <p:nvPr/>
            </p:nvSpPr>
            <p:spPr>
              <a:xfrm>
                <a:off x="4207341" y="4065015"/>
                <a:ext cx="707335" cy="5035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txBody>
              <a:bodyPr wrap="square" lIns="0" tIns="36000" rIns="0" bIns="36000" rtlCol="0">
                <a:spAutoFit/>
              </a:bodyPr>
              <a:lstStyle/>
              <a:p>
                <a:pPr algn="ctr" defTabSz="302400"/>
                <a: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Android</a:t>
                </a:r>
                <a:b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</a:t>
                </a:r>
                <a:endParaRPr kumimoji="1"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文本框 23">
                <a:extLst>
                  <a:ext uri="{FF2B5EF4-FFF2-40B4-BE49-F238E27FC236}">
                    <a16:creationId xmlns:a16="http://schemas.microsoft.com/office/drawing/2014/main" id="{E7EBF475-61B5-4F4B-2493-CA9526CA02BF}"/>
                  </a:ext>
                </a:extLst>
              </p:cNvPr>
              <p:cNvSpPr txBox="1"/>
              <p:nvPr/>
            </p:nvSpPr>
            <p:spPr>
              <a:xfrm>
                <a:off x="4207341" y="3509341"/>
                <a:ext cx="707334" cy="5035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txBody>
              <a:bodyPr wrap="square" lIns="0" tIns="36000" rIns="0" bIns="36000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Game Session</a:t>
                </a:r>
                <a:endParaRPr kumimoji="1"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2615ADE0-9862-99D2-9059-FD5902429A7F}"/>
              </a:ext>
            </a:extLst>
          </p:cNvPr>
          <p:cNvSpPr txBox="1"/>
          <p:nvPr/>
        </p:nvSpPr>
        <p:spPr>
          <a:xfrm>
            <a:off x="131191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1E464B4-FB19-86AE-57F8-47B7C0F86175}"/>
              </a:ext>
            </a:extLst>
          </p:cNvPr>
          <p:cNvGrpSpPr/>
          <p:nvPr/>
        </p:nvGrpSpPr>
        <p:grpSpPr>
          <a:xfrm>
            <a:off x="7736303" y="4456869"/>
            <a:ext cx="944598" cy="1186802"/>
            <a:chOff x="8507647" y="4547562"/>
            <a:chExt cx="944598" cy="118680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3DC04560-3323-883E-9346-D44F0E657665}"/>
                </a:ext>
              </a:extLst>
            </p:cNvPr>
            <p:cNvSpPr/>
            <p:nvPr/>
          </p:nvSpPr>
          <p:spPr>
            <a:xfrm>
              <a:off x="8507647" y="4547562"/>
              <a:ext cx="944598" cy="11868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文本框 20">
              <a:extLst>
                <a:ext uri="{FF2B5EF4-FFF2-40B4-BE49-F238E27FC236}">
                  <a16:creationId xmlns:a16="http://schemas.microsoft.com/office/drawing/2014/main" id="{E7DC8638-4986-E588-7B11-E1C30EED92EB}"/>
                </a:ext>
              </a:extLst>
            </p:cNvPr>
            <p:cNvSpPr txBox="1"/>
            <p:nvPr/>
          </p:nvSpPr>
          <p:spPr>
            <a:xfrm>
              <a:off x="8570007" y="5133310"/>
              <a:ext cx="842591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 defTabSz="302400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Android</a:t>
              </a:r>
              <a:b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Container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文本框 23">
              <a:extLst>
                <a:ext uri="{FF2B5EF4-FFF2-40B4-BE49-F238E27FC236}">
                  <a16:creationId xmlns:a16="http://schemas.microsoft.com/office/drawing/2014/main" id="{7F0056F8-A9FB-F4A9-AB76-D0799FD3E3DF}"/>
                </a:ext>
              </a:extLst>
            </p:cNvPr>
            <p:cNvSpPr txBox="1"/>
            <p:nvPr/>
          </p:nvSpPr>
          <p:spPr>
            <a:xfrm>
              <a:off x="8595407" y="4582954"/>
              <a:ext cx="777543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Partial Game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BB40157-7463-0039-25B2-A336FB45C6EA}"/>
              </a:ext>
            </a:extLst>
          </p:cNvPr>
          <p:cNvGrpSpPr/>
          <p:nvPr/>
        </p:nvGrpSpPr>
        <p:grpSpPr>
          <a:xfrm>
            <a:off x="9321914" y="4456869"/>
            <a:ext cx="944598" cy="1186802"/>
            <a:chOff x="8507647" y="4547562"/>
            <a:chExt cx="944598" cy="1186802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52AD1DEB-77BB-82D3-FFA6-2549E5A74AF4}"/>
                </a:ext>
              </a:extLst>
            </p:cNvPr>
            <p:cNvSpPr/>
            <p:nvPr/>
          </p:nvSpPr>
          <p:spPr>
            <a:xfrm>
              <a:off x="8507647" y="4547562"/>
              <a:ext cx="944598" cy="11868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文本框 20">
              <a:extLst>
                <a:ext uri="{FF2B5EF4-FFF2-40B4-BE49-F238E27FC236}">
                  <a16:creationId xmlns:a16="http://schemas.microsoft.com/office/drawing/2014/main" id="{15B4316A-9010-8A5F-3067-521A00200AA9}"/>
                </a:ext>
              </a:extLst>
            </p:cNvPr>
            <p:cNvSpPr txBox="1"/>
            <p:nvPr/>
          </p:nvSpPr>
          <p:spPr>
            <a:xfrm>
              <a:off x="8570007" y="5133310"/>
              <a:ext cx="842591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 defTabSz="302400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Android</a:t>
              </a:r>
              <a:b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Container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文本框 23">
              <a:extLst>
                <a:ext uri="{FF2B5EF4-FFF2-40B4-BE49-F238E27FC236}">
                  <a16:creationId xmlns:a16="http://schemas.microsoft.com/office/drawing/2014/main" id="{1BF96811-430E-A8B3-E006-C3558F04A03C}"/>
                </a:ext>
              </a:extLst>
            </p:cNvPr>
            <p:cNvSpPr txBox="1"/>
            <p:nvPr/>
          </p:nvSpPr>
          <p:spPr>
            <a:xfrm>
              <a:off x="8595407" y="4582954"/>
              <a:ext cx="777543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Partial Game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TextBox 58">
            <a:extLst>
              <a:ext uri="{FF2B5EF4-FFF2-40B4-BE49-F238E27FC236}">
                <a16:creationId xmlns:a16="http://schemas.microsoft.com/office/drawing/2014/main" id="{75EA10EC-A0F0-0FF1-8F58-005F18757F97}"/>
              </a:ext>
            </a:extLst>
          </p:cNvPr>
          <p:cNvSpPr txBox="1"/>
          <p:nvPr/>
        </p:nvSpPr>
        <p:spPr>
          <a:xfrm>
            <a:off x="7330046" y="3871363"/>
            <a:ext cx="335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Stage #1: Partition Coordination</a:t>
            </a:r>
            <a:endParaRPr lang="en-CN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肘形连接符 72">
            <a:extLst>
              <a:ext uri="{FF2B5EF4-FFF2-40B4-BE49-F238E27FC236}">
                <a16:creationId xmlns:a16="http://schemas.microsoft.com/office/drawing/2014/main" id="{4685AFA6-4964-C7C5-7B6A-15E22D515F5B}"/>
              </a:ext>
            </a:extLst>
          </p:cNvPr>
          <p:cNvCxnSpPr>
            <a:cxnSpLocks/>
            <a:stCxn id="64" idx="0"/>
            <a:endCxn id="69" idx="0"/>
          </p:cNvCxnSpPr>
          <p:nvPr/>
        </p:nvCxnSpPr>
        <p:spPr>
          <a:xfrm rot="5400000" flipH="1" flipV="1">
            <a:off x="9001407" y="3664064"/>
            <a:ext cx="12700" cy="1585611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9">
            <a:extLst>
              <a:ext uri="{FF2B5EF4-FFF2-40B4-BE49-F238E27FC236}">
                <a16:creationId xmlns:a16="http://schemas.microsoft.com/office/drawing/2014/main" id="{0EEC425E-13EA-B23A-E626-1D3EE3E9DC64}"/>
              </a:ext>
            </a:extLst>
          </p:cNvPr>
          <p:cNvSpPr txBox="1"/>
          <p:nvPr/>
        </p:nvSpPr>
        <p:spPr>
          <a:xfrm>
            <a:off x="1013051" y="3942452"/>
            <a:ext cx="574382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400" dirty="0"/>
              <a:t>Stage #1: Shifting GPU rendering workloads to make all game sessions on one of the SoCs meet the target (every 500 </a:t>
            </a:r>
            <a:r>
              <a:rPr lang="en-US" altLang="zh-CN" sz="2400" dirty="0" err="1"/>
              <a:t>ms</a:t>
            </a:r>
            <a:r>
              <a:rPr lang="en-US" altLang="zh-CN" sz="2400" dirty="0"/>
              <a:t>).</a:t>
            </a:r>
            <a:endParaRPr lang="en-CN" altLang="zh-CN" sz="2400"/>
          </a:p>
          <a:p>
            <a:pPr marL="342900" indent="-342900">
              <a:buFont typeface="Wingdings" pitchFamily="2" charset="2"/>
              <a:buChar char="q"/>
            </a:pPr>
            <a:endParaRPr lang="en-CN" sz="22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441C947-A978-9E59-B159-3776610F4AA7}"/>
              </a:ext>
            </a:extLst>
          </p:cNvPr>
          <p:cNvSpPr/>
          <p:nvPr/>
        </p:nvSpPr>
        <p:spPr>
          <a:xfrm>
            <a:off x="9119901" y="3871364"/>
            <a:ext cx="2492907" cy="2618336"/>
          </a:xfrm>
          <a:prstGeom prst="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TextBox 58">
            <a:extLst>
              <a:ext uri="{FF2B5EF4-FFF2-40B4-BE49-F238E27FC236}">
                <a16:creationId xmlns:a16="http://schemas.microsoft.com/office/drawing/2014/main" id="{53867B2D-DEB0-7CFD-BBF5-352F2C302318}"/>
              </a:ext>
            </a:extLst>
          </p:cNvPr>
          <p:cNvSpPr txBox="1"/>
          <p:nvPr/>
        </p:nvSpPr>
        <p:spPr>
          <a:xfrm>
            <a:off x="8764551" y="3480725"/>
            <a:ext cx="335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✅ All meet the FPS</a:t>
            </a:r>
            <a:endParaRPr lang="en-C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4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162 L -0.05873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625 L 0.0763 0.0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7" grpId="0" animBg="1"/>
      <p:bldP spid="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Our System: </a:t>
            </a:r>
            <a:r>
              <a:rPr lang="en-CN" i="1" dirty="0"/>
              <a:t>SFG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3054147"/>
          </a:xfrm>
        </p:spPr>
        <p:txBody>
          <a:bodyPr/>
          <a:lstStyle/>
          <a:p>
            <a:r>
              <a:rPr lang="en-CN" dirty="0"/>
              <a:t>NPU-enhanced game partition coordination to handle game usage dynamics</a:t>
            </a:r>
          </a:p>
          <a:p>
            <a:r>
              <a:rPr lang="en-CN" dirty="0"/>
              <a:t>Assumption: Render native frames first; then use frame super-resolution on SoC NPUs if there is no GPU resource left</a:t>
            </a:r>
          </a:p>
          <a:p>
            <a:r>
              <a:rPr lang="en-CN" dirty="0"/>
              <a:t>Appr</a:t>
            </a:r>
            <a:r>
              <a:rPr lang="en-US" dirty="0"/>
              <a:t>o</a:t>
            </a:r>
            <a:r>
              <a:rPr lang="en-CN" dirty="0"/>
              <a:t>ach: A two-stage coordination</a:t>
            </a:r>
          </a:p>
        </p:txBody>
      </p:sp>
      <p:sp>
        <p:nvSpPr>
          <p:cNvPr id="45" name="左右箭头 1148">
            <a:extLst>
              <a:ext uri="{FF2B5EF4-FFF2-40B4-BE49-F238E27FC236}">
                <a16:creationId xmlns:a16="http://schemas.microsoft.com/office/drawing/2014/main" id="{A575C5CD-5F86-2E2A-AA73-7207CF696057}"/>
              </a:ext>
            </a:extLst>
          </p:cNvPr>
          <p:cNvSpPr/>
          <p:nvPr/>
        </p:nvSpPr>
        <p:spPr>
          <a:xfrm>
            <a:off x="7551515" y="5930608"/>
            <a:ext cx="3421285" cy="319461"/>
          </a:xfrm>
          <a:prstGeom prst="leftRightArrow">
            <a:avLst/>
          </a:prstGeom>
          <a:solidFill>
            <a:schemeClr val="accent1">
              <a:lumMod val="75000"/>
              <a:alpha val="610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6" name="Picture 5">
            <a:extLst>
              <a:ext uri="{FF2B5EF4-FFF2-40B4-BE49-F238E27FC236}">
                <a16:creationId xmlns:a16="http://schemas.microsoft.com/office/drawing/2014/main" id="{AFDA4DF6-1A91-C3D5-EAA3-5B8CE282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34819" y="5801881"/>
            <a:ext cx="611983" cy="620145"/>
          </a:xfrm>
          <a:prstGeom prst="rect">
            <a:avLst/>
          </a:prstGeom>
          <a:ln w="25400">
            <a:noFill/>
            <a:prstDash val="solid"/>
          </a:ln>
        </p:spPr>
      </p:pic>
      <p:grpSp>
        <p:nvGrpSpPr>
          <p:cNvPr id="48" name="组合 1162">
            <a:extLst>
              <a:ext uri="{FF2B5EF4-FFF2-40B4-BE49-F238E27FC236}">
                <a16:creationId xmlns:a16="http://schemas.microsoft.com/office/drawing/2014/main" id="{D342A120-B28B-98A5-8850-E0234D9E93BB}"/>
              </a:ext>
            </a:extLst>
          </p:cNvPr>
          <p:cNvGrpSpPr/>
          <p:nvPr/>
        </p:nvGrpSpPr>
        <p:grpSpPr>
          <a:xfrm>
            <a:off x="7603084" y="4498270"/>
            <a:ext cx="867464" cy="1186801"/>
            <a:chOff x="4118320" y="3453053"/>
            <a:chExt cx="867464" cy="1186801"/>
          </a:xfrm>
        </p:grpSpPr>
        <p:sp>
          <p:nvSpPr>
            <p:cNvPr id="49" name="矩形 1163">
              <a:extLst>
                <a:ext uri="{FF2B5EF4-FFF2-40B4-BE49-F238E27FC236}">
                  <a16:creationId xmlns:a16="http://schemas.microsoft.com/office/drawing/2014/main" id="{B22CFED5-FFE9-1B21-8665-9BDBBC3FC815}"/>
                </a:ext>
              </a:extLst>
            </p:cNvPr>
            <p:cNvSpPr/>
            <p:nvPr/>
          </p:nvSpPr>
          <p:spPr>
            <a:xfrm>
              <a:off x="4118320" y="3453053"/>
              <a:ext cx="867464" cy="1186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E72679F9-E2E5-E750-2097-9503642B2769}"/>
                </a:ext>
              </a:extLst>
            </p:cNvPr>
            <p:cNvSpPr txBox="1"/>
            <p:nvPr/>
          </p:nvSpPr>
          <p:spPr>
            <a:xfrm>
              <a:off x="4207341" y="4065015"/>
              <a:ext cx="707335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 defTabSz="302400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Android</a:t>
              </a:r>
              <a:b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OS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文本框 23">
              <a:extLst>
                <a:ext uri="{FF2B5EF4-FFF2-40B4-BE49-F238E27FC236}">
                  <a16:creationId xmlns:a16="http://schemas.microsoft.com/office/drawing/2014/main" id="{A60D9B50-59A6-9C26-AE52-685C11C0A7CB}"/>
                </a:ext>
              </a:extLst>
            </p:cNvPr>
            <p:cNvSpPr txBox="1"/>
            <p:nvPr/>
          </p:nvSpPr>
          <p:spPr>
            <a:xfrm>
              <a:off x="4207341" y="3509341"/>
              <a:ext cx="707334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Game Session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2615ADE0-9862-99D2-9059-FD5902429A7F}"/>
              </a:ext>
            </a:extLst>
          </p:cNvPr>
          <p:cNvSpPr txBox="1"/>
          <p:nvPr/>
        </p:nvSpPr>
        <p:spPr>
          <a:xfrm>
            <a:off x="131191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1E464B4-FB19-86AE-57F8-47B7C0F86175}"/>
              </a:ext>
            </a:extLst>
          </p:cNvPr>
          <p:cNvGrpSpPr/>
          <p:nvPr/>
        </p:nvGrpSpPr>
        <p:grpSpPr>
          <a:xfrm>
            <a:off x="8574503" y="4499420"/>
            <a:ext cx="944598" cy="1186802"/>
            <a:chOff x="8507647" y="4547562"/>
            <a:chExt cx="944598" cy="118680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3DC04560-3323-883E-9346-D44F0E657665}"/>
                </a:ext>
              </a:extLst>
            </p:cNvPr>
            <p:cNvSpPr/>
            <p:nvPr/>
          </p:nvSpPr>
          <p:spPr>
            <a:xfrm>
              <a:off x="8507647" y="4547562"/>
              <a:ext cx="944598" cy="11868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文本框 20">
              <a:extLst>
                <a:ext uri="{FF2B5EF4-FFF2-40B4-BE49-F238E27FC236}">
                  <a16:creationId xmlns:a16="http://schemas.microsoft.com/office/drawing/2014/main" id="{E7DC8638-4986-E588-7B11-E1C30EED92EB}"/>
                </a:ext>
              </a:extLst>
            </p:cNvPr>
            <p:cNvSpPr txBox="1"/>
            <p:nvPr/>
          </p:nvSpPr>
          <p:spPr>
            <a:xfrm>
              <a:off x="8570007" y="5133310"/>
              <a:ext cx="842591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 defTabSz="302400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Android</a:t>
              </a:r>
              <a:b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Container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文本框 23">
              <a:extLst>
                <a:ext uri="{FF2B5EF4-FFF2-40B4-BE49-F238E27FC236}">
                  <a16:creationId xmlns:a16="http://schemas.microsoft.com/office/drawing/2014/main" id="{7F0056F8-A9FB-F4A9-AB76-D0799FD3E3DF}"/>
                </a:ext>
              </a:extLst>
            </p:cNvPr>
            <p:cNvSpPr txBox="1"/>
            <p:nvPr/>
          </p:nvSpPr>
          <p:spPr>
            <a:xfrm>
              <a:off x="8595407" y="4582954"/>
              <a:ext cx="777543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Partial Game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6" name="TextBox 9">
            <a:extLst>
              <a:ext uri="{FF2B5EF4-FFF2-40B4-BE49-F238E27FC236}">
                <a16:creationId xmlns:a16="http://schemas.microsoft.com/office/drawing/2014/main" id="{0EEC425E-13EA-B23A-E626-1D3EE3E9DC64}"/>
              </a:ext>
            </a:extLst>
          </p:cNvPr>
          <p:cNvSpPr txBox="1"/>
          <p:nvPr/>
        </p:nvSpPr>
        <p:spPr>
          <a:xfrm>
            <a:off x="1013051" y="3942452"/>
            <a:ext cx="574382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400" dirty="0"/>
              <a:t>Stage #1: Shifting GPU rendering workloads to make all game sessions on one of the SoCs meet the target (every 500 </a:t>
            </a:r>
            <a:r>
              <a:rPr lang="en-US" altLang="zh-CN" sz="2400" dirty="0" err="1"/>
              <a:t>ms</a:t>
            </a:r>
            <a:r>
              <a:rPr lang="en-US" altLang="zh-CN" sz="2400" dirty="0"/>
              <a:t>).</a:t>
            </a:r>
            <a:endParaRPr lang="en-CN" altLang="zh-CN" sz="22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dirty="0"/>
              <a:t>Stage #2 (optional): Apply frame super-resolution on a partial game session if game sessions on one of the SoC do not meet the FPS. </a:t>
            </a:r>
            <a:endParaRPr lang="en-CN" altLang="zh-CN" sz="2400" dirty="0"/>
          </a:p>
          <a:p>
            <a:pPr marL="342900" indent="-342900">
              <a:buFont typeface="Wingdings" pitchFamily="2" charset="2"/>
              <a:buChar char="q"/>
            </a:pPr>
            <a:endParaRPr lang="en-CN" sz="2200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A6AAB21-5B80-6037-BAEA-A96118361025}"/>
              </a:ext>
            </a:extLst>
          </p:cNvPr>
          <p:cNvSpPr/>
          <p:nvPr/>
        </p:nvSpPr>
        <p:spPr>
          <a:xfrm>
            <a:off x="8779579" y="5888192"/>
            <a:ext cx="830231" cy="47135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NPU</a:t>
            </a:r>
            <a:endParaRPr kumimoji="1"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肘形连接符 4">
            <a:extLst>
              <a:ext uri="{FF2B5EF4-FFF2-40B4-BE49-F238E27FC236}">
                <a16:creationId xmlns:a16="http://schemas.microsoft.com/office/drawing/2014/main" id="{35DF1E91-0244-8E53-3C2E-97BCC3201909}"/>
              </a:ext>
            </a:extLst>
          </p:cNvPr>
          <p:cNvCxnSpPr>
            <a:cxnSpLocks/>
            <a:stCxn id="4" idx="3"/>
            <a:endCxn id="66" idx="3"/>
          </p:cNvCxnSpPr>
          <p:nvPr/>
        </p:nvCxnSpPr>
        <p:spPr>
          <a:xfrm flipH="1" flipV="1">
            <a:off x="9439806" y="4786607"/>
            <a:ext cx="170004" cy="1337264"/>
          </a:xfrm>
          <a:prstGeom prst="bentConnector3">
            <a:avLst>
              <a:gd name="adj1" fmla="val -134467"/>
            </a:avLst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8">
            <a:extLst>
              <a:ext uri="{FF2B5EF4-FFF2-40B4-BE49-F238E27FC236}">
                <a16:creationId xmlns:a16="http://schemas.microsoft.com/office/drawing/2014/main" id="{6A0FEE84-DC91-9C85-A51C-FF8FDF2E18EC}"/>
              </a:ext>
            </a:extLst>
          </p:cNvPr>
          <p:cNvSpPr txBox="1"/>
          <p:nvPr/>
        </p:nvSpPr>
        <p:spPr>
          <a:xfrm>
            <a:off x="9567214" y="5029047"/>
            <a:ext cx="26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Stage #2: Frame Super-resolution on NPU</a:t>
            </a:r>
            <a:endParaRPr lang="en-CN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49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60C5B-B2C0-9590-B219-85604E0B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6FCB0-64D5-3E04-012A-E08E2133C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1099800" cy="4727725"/>
          </a:xfrm>
        </p:spPr>
        <p:txBody>
          <a:bodyPr/>
          <a:lstStyle/>
          <a:p>
            <a:r>
              <a:rPr kumimoji="1" lang="en-US" altLang="zh-CN" dirty="0"/>
              <a:t>Implementation</a:t>
            </a:r>
          </a:p>
          <a:p>
            <a:pPr lvl="1"/>
            <a:r>
              <a:rPr kumimoji="1" lang="en-US" altLang="zh-CN" dirty="0"/>
              <a:t>A Unity Plugin that can be easily integrated into any Unity-based games</a:t>
            </a:r>
          </a:p>
          <a:p>
            <a:pPr lvl="1"/>
            <a:r>
              <a:rPr kumimoji="1" lang="en-US" altLang="zh-CN" dirty="0"/>
              <a:t>Game partitioning: Unity’s Camera API</a:t>
            </a:r>
          </a:p>
          <a:p>
            <a:pPr lvl="1"/>
            <a:r>
              <a:rPr kumimoji="1" lang="en-US" altLang="zh-CN" dirty="0"/>
              <a:t>Game states and rendering results synchronization: WebRTC</a:t>
            </a:r>
          </a:p>
          <a:p>
            <a:pPr lvl="1"/>
            <a:r>
              <a:rPr kumimoji="1" lang="en-US" altLang="zh-CN" dirty="0"/>
              <a:t>Frame super-resolution: The quantized ETDS</a:t>
            </a:r>
            <a:r>
              <a:rPr kumimoji="1" lang="en-US" altLang="zh-CN" baseline="30000" dirty="0"/>
              <a:t>[1] </a:t>
            </a:r>
            <a:r>
              <a:rPr kumimoji="1" lang="en-US" altLang="zh-CN" dirty="0"/>
              <a:t>model; </a:t>
            </a:r>
            <a:r>
              <a:rPr kumimoji="1" lang="en-US" altLang="zh-CN" dirty="0" err="1"/>
              <a:t>TFLite</a:t>
            </a:r>
            <a:r>
              <a:rPr kumimoji="1" lang="en-US" altLang="zh-CN" dirty="0"/>
              <a:t> on SoC NPUs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BD42FB-5E4D-D6AB-9B7D-DBF7873549AB}"/>
              </a:ext>
            </a:extLst>
          </p:cNvPr>
          <p:cNvSpPr txBox="1">
            <a:spLocks/>
          </p:cNvSpPr>
          <p:nvPr/>
        </p:nvSpPr>
        <p:spPr>
          <a:xfrm>
            <a:off x="2714626" y="6533892"/>
            <a:ext cx="9834562" cy="648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sz="1400" dirty="0">
                <a:solidFill>
                  <a:schemeClr val="tx2"/>
                </a:solidFill>
              </a:rPr>
              <a:t>[1] Chao et al., </a:t>
            </a:r>
            <a:r>
              <a:rPr lang="en-US" sz="1400" dirty="0">
                <a:solidFill>
                  <a:schemeClr val="tx2"/>
                </a:solidFill>
              </a:rPr>
              <a:t>Equivalent Transformation and Dual Stream Network Construction for Mobile Image Super-Resolution. CVPR 2023</a:t>
            </a:r>
            <a:endParaRPr lang="en-CN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32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60C5B-B2C0-9590-B219-85604E0B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6FCB0-64D5-3E04-012A-E08E2133C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1099800" cy="4727725"/>
          </a:xfrm>
        </p:spPr>
        <p:txBody>
          <a:bodyPr/>
          <a:lstStyle/>
          <a:p>
            <a:r>
              <a:rPr kumimoji="1" lang="en-US" altLang="zh-CN" dirty="0"/>
              <a:t>Implementation</a:t>
            </a:r>
          </a:p>
          <a:p>
            <a:pPr lvl="1"/>
            <a:r>
              <a:rPr kumimoji="1" lang="en-US" altLang="zh-CN" dirty="0"/>
              <a:t>A Unity Plugin that can be easily integrated into any Unity-based games</a:t>
            </a:r>
          </a:p>
          <a:p>
            <a:pPr lvl="1"/>
            <a:r>
              <a:rPr kumimoji="1" lang="en-US" altLang="zh-CN" dirty="0"/>
              <a:t>Game partitioning: Unity’s Camera API</a:t>
            </a:r>
          </a:p>
          <a:p>
            <a:pPr lvl="1"/>
            <a:r>
              <a:rPr kumimoji="1" lang="en-US" altLang="zh-CN" dirty="0"/>
              <a:t>Game states and rendering results synchronization: WebRTC</a:t>
            </a:r>
          </a:p>
          <a:p>
            <a:pPr lvl="1"/>
            <a:r>
              <a:rPr kumimoji="1" lang="en-US" altLang="zh-CN" dirty="0"/>
              <a:t>Frame super-resolution: The quantized ETDS</a:t>
            </a:r>
            <a:r>
              <a:rPr kumimoji="1" lang="en-US" altLang="zh-CN" baseline="30000" dirty="0"/>
              <a:t>[1] </a:t>
            </a:r>
            <a:r>
              <a:rPr kumimoji="1" lang="en-US" altLang="zh-CN" dirty="0"/>
              <a:t>model; </a:t>
            </a:r>
            <a:r>
              <a:rPr kumimoji="1" lang="en-US" altLang="zh-CN" dirty="0" err="1"/>
              <a:t>TFLite</a:t>
            </a:r>
            <a:r>
              <a:rPr kumimoji="1" lang="en-US" altLang="zh-CN" dirty="0"/>
              <a:t> on SoC NPUs</a:t>
            </a:r>
          </a:p>
          <a:p>
            <a:r>
              <a:rPr kumimoji="1" lang="en-US" altLang="zh-CN" dirty="0"/>
              <a:t>Software</a:t>
            </a:r>
          </a:p>
          <a:p>
            <a:pPr lvl="1"/>
            <a:r>
              <a:rPr kumimoji="1" lang="en-US" altLang="zh-CN" dirty="0"/>
              <a:t>Games: Five open-source Unity games with varied graphics settings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175E32E-F800-3735-1B77-386B40C23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211911"/>
              </p:ext>
            </p:extLst>
          </p:nvPr>
        </p:nvGraphicFramePr>
        <p:xfrm>
          <a:off x="2254250" y="4467754"/>
          <a:ext cx="7683500" cy="21945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11248">
                  <a:extLst>
                    <a:ext uri="{9D8B030D-6E8A-4147-A177-3AD203B41FA5}">
                      <a16:colId xmlns:a16="http://schemas.microsoft.com/office/drawing/2014/main" val="426101952"/>
                    </a:ext>
                  </a:extLst>
                </a:gridCol>
                <a:gridCol w="1893035">
                  <a:extLst>
                    <a:ext uri="{9D8B030D-6E8A-4147-A177-3AD203B41FA5}">
                      <a16:colId xmlns:a16="http://schemas.microsoft.com/office/drawing/2014/main" val="987974115"/>
                    </a:ext>
                  </a:extLst>
                </a:gridCol>
                <a:gridCol w="684039">
                  <a:extLst>
                    <a:ext uri="{9D8B030D-6E8A-4147-A177-3AD203B41FA5}">
                      <a16:colId xmlns:a16="http://schemas.microsoft.com/office/drawing/2014/main" val="1248881034"/>
                    </a:ext>
                  </a:extLst>
                </a:gridCol>
                <a:gridCol w="3595178">
                  <a:extLst>
                    <a:ext uri="{9D8B030D-6E8A-4147-A177-3AD203B41FA5}">
                      <a16:colId xmlns:a16="http://schemas.microsoft.com/office/drawing/2014/main" val="2136794000"/>
                    </a:ext>
                  </a:extLst>
                </a:gridCol>
              </a:tblGrid>
              <a:tr h="3260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Resolution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Feature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2610"/>
                  </a:ext>
                </a:extLst>
              </a:tr>
              <a:tr h="3260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Sun Temple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1920 * 1080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Infrequent scene switch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055906"/>
                  </a:ext>
                </a:extLst>
              </a:tr>
              <a:tr h="3260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Corridor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1280 * 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Fast scene switch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85498"/>
                  </a:ext>
                </a:extLst>
              </a:tr>
              <a:tr h="3260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Sewer Mid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1920 * 1080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Medium scene switch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223213"/>
                  </a:ext>
                </a:extLst>
              </a:tr>
              <a:tr h="3260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Sewer High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2560 * 1440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Medium scene switch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90279"/>
                  </a:ext>
                </a:extLst>
              </a:tr>
              <a:tr h="3260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Viking Village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1920 * 1080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 dynamics, fast scene switch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57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83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2D7B-C705-B348-AA23-80558404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Mobile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DEFD-5167-CC42-9937-1103F877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Mobile games: A popular and portable </a:t>
            </a:r>
            <a:r>
              <a:rPr lang="en-US" dirty="0"/>
              <a:t>form of </a:t>
            </a:r>
            <a:r>
              <a:rPr lang="en-CN" dirty="0"/>
              <a:t>entertainment on daily smartphones</a:t>
            </a:r>
          </a:p>
          <a:p>
            <a:r>
              <a:rPr lang="en-CN" dirty="0"/>
              <a:t>Huge and </a:t>
            </a:r>
            <a:r>
              <a:rPr lang="en-US" dirty="0"/>
              <a:t>growing</a:t>
            </a:r>
            <a:r>
              <a:rPr lang="en-CN" dirty="0"/>
              <a:t> market: An estimate of 100 billion USD revenue globally</a:t>
            </a:r>
          </a:p>
          <a:p>
            <a:endParaRPr lang="en-CN" dirty="0"/>
          </a:p>
        </p:txBody>
      </p:sp>
      <p:pic>
        <p:nvPicPr>
          <p:cNvPr id="1028" name="Picture 4" descr="Top 15 Mobile RPG Games of 2024 - Marks Angry Review">
            <a:extLst>
              <a:ext uri="{FF2B5EF4-FFF2-40B4-BE49-F238E27FC236}">
                <a16:creationId xmlns:a16="http://schemas.microsoft.com/office/drawing/2014/main" id="{F32B4104-F1BC-6F40-94E1-E4952F12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9" y="3550273"/>
            <a:ext cx="4777439" cy="26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3F94A17-2883-6F40-B468-76F164F23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783725"/>
              </p:ext>
            </p:extLst>
          </p:nvPr>
        </p:nvGraphicFramePr>
        <p:xfrm>
          <a:off x="6410682" y="3292365"/>
          <a:ext cx="4777439" cy="3205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65312F-331A-3646-B57F-B13B1E5C7A06}"/>
              </a:ext>
            </a:extLst>
          </p:cNvPr>
          <p:cNvSpPr txBox="1"/>
          <p:nvPr/>
        </p:nvSpPr>
        <p:spPr>
          <a:xfrm>
            <a:off x="11875325" y="36100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9D5B13-6B6B-1F44-B528-C0401CF127C2}"/>
              </a:ext>
            </a:extLst>
          </p:cNvPr>
          <p:cNvSpPr txBox="1">
            <a:spLocks/>
          </p:cNvSpPr>
          <p:nvPr/>
        </p:nvSpPr>
        <p:spPr>
          <a:xfrm>
            <a:off x="7998246" y="6401935"/>
            <a:ext cx="4601378" cy="4600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Source: </a:t>
            </a:r>
            <a:r>
              <a:rPr lang="en-US" sz="1400" dirty="0">
                <a:solidFill>
                  <a:schemeClr val="tx2"/>
                </a:solidFill>
                <a:hlinkClick r:id="rId5"/>
              </a:rPr>
              <a:t>https://www.statista.com/outlook/dmo/digital-media/video-games/mobile-games/worldwide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endParaRPr lang="en-CN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60C5B-B2C0-9590-B219-85604E0B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6FCB0-64D5-3E04-012A-E08E2133C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1099800" cy="5043636"/>
          </a:xfrm>
        </p:spPr>
        <p:txBody>
          <a:bodyPr/>
          <a:lstStyle/>
          <a:p>
            <a:r>
              <a:rPr kumimoji="1" lang="en-US" altLang="zh-CN" dirty="0"/>
              <a:t>Implementation</a:t>
            </a:r>
          </a:p>
          <a:p>
            <a:pPr lvl="1"/>
            <a:r>
              <a:rPr kumimoji="1" lang="en-US" altLang="zh-CN" dirty="0"/>
              <a:t>A Unity Plugin that can be easily integrated into any Unity-based games</a:t>
            </a:r>
          </a:p>
          <a:p>
            <a:pPr lvl="1"/>
            <a:r>
              <a:rPr kumimoji="1" lang="en-US" altLang="zh-CN" dirty="0"/>
              <a:t>Game partitioning: Unity’s Camera API</a:t>
            </a:r>
          </a:p>
          <a:p>
            <a:pPr lvl="1"/>
            <a:r>
              <a:rPr kumimoji="1" lang="en-US" altLang="zh-CN" dirty="0"/>
              <a:t>Game states and rendering results synchronization: WebRTC</a:t>
            </a:r>
          </a:p>
          <a:p>
            <a:pPr lvl="1"/>
            <a:r>
              <a:rPr kumimoji="1" lang="en-US" altLang="zh-CN" dirty="0"/>
              <a:t>Frame super-resolution: The quantized ETDS</a:t>
            </a:r>
            <a:r>
              <a:rPr kumimoji="1" lang="en-US" altLang="zh-CN" baseline="30000" dirty="0"/>
              <a:t>[1] </a:t>
            </a:r>
            <a:r>
              <a:rPr kumimoji="1" lang="en-US" altLang="zh-CN" dirty="0"/>
              <a:t>model; </a:t>
            </a:r>
            <a:r>
              <a:rPr kumimoji="1" lang="en-US" altLang="zh-CN" dirty="0" err="1"/>
              <a:t>TFLite</a:t>
            </a:r>
            <a:r>
              <a:rPr kumimoji="1" lang="en-US" altLang="zh-CN" dirty="0"/>
              <a:t> </a:t>
            </a:r>
            <a:r>
              <a:rPr kumimoji="1" lang="en-US" altLang="zh-CN"/>
              <a:t>on SoC NPUs</a:t>
            </a:r>
            <a:endParaRPr kumimoji="1" lang="en-US" altLang="zh-CN" dirty="0"/>
          </a:p>
          <a:p>
            <a:r>
              <a:rPr kumimoji="1" lang="en-US" altLang="zh-CN" dirty="0"/>
              <a:t>Software</a:t>
            </a:r>
          </a:p>
          <a:p>
            <a:pPr lvl="1"/>
            <a:r>
              <a:rPr kumimoji="1" lang="en-US" altLang="zh-CN" dirty="0"/>
              <a:t>Games: Five open-source Unity games with varied graphics settings</a:t>
            </a:r>
          </a:p>
          <a:p>
            <a:pPr lvl="1"/>
            <a:r>
              <a:rPr kumimoji="1" lang="en-US" altLang="zh-CN" dirty="0"/>
              <a:t>Game play simulation: Manually recorded interactive scripts powered by Unity’s animation system; replayed at game runtime for deterministic interaction.</a:t>
            </a:r>
          </a:p>
          <a:p>
            <a:r>
              <a:rPr kumimoji="1" lang="en-US" altLang="zh-CN" dirty="0"/>
              <a:t>Hardware</a:t>
            </a:r>
          </a:p>
          <a:p>
            <a:pPr lvl="1"/>
            <a:r>
              <a:rPr kumimoji="1" lang="en-US" altLang="zh-CN" dirty="0"/>
              <a:t>An SoC Cluster consisting of 60 Qualcomm Snapdragon 865 SoCs; Android 10 OS</a:t>
            </a:r>
          </a:p>
          <a:p>
            <a:pPr lvl="1"/>
            <a:r>
              <a:rPr kumimoji="1" lang="en-US" altLang="zh-CN" dirty="0"/>
              <a:t>1 Gbps network bandwidth between individual SoCs</a:t>
            </a:r>
          </a:p>
        </p:txBody>
      </p:sp>
    </p:spTree>
    <p:extLst>
      <p:ext uri="{BB962C8B-B14F-4D97-AF65-F5344CB8AC3E}">
        <p14:creationId xmlns:p14="http://schemas.microsoft.com/office/powerpoint/2010/main" val="282519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5F915-0723-1790-2D8E-FEC16628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Effectiveness of Game Partitioning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3B6FD-D617-7D4A-0475-65B740FE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942122" cy="4727725"/>
          </a:xfrm>
        </p:spPr>
        <p:txBody>
          <a:bodyPr/>
          <a:lstStyle/>
          <a:p>
            <a:r>
              <a:rPr kumimoji="1" lang="en-US" altLang="zh-CN" dirty="0"/>
              <a:t>Baseline: Distance-based game partitioning proposed in Coterie</a:t>
            </a:r>
          </a:p>
          <a:p>
            <a:r>
              <a:rPr kumimoji="1" lang="en-US" altLang="zh-CN" dirty="0"/>
              <a:t>Our partition design 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Reduces the GPU load by an average of 15%.</a:t>
            </a:r>
          </a:p>
          <a:p>
            <a:pPr lvl="1"/>
            <a:r>
              <a:rPr kumimoji="1" lang="en-US" altLang="zh-CN" dirty="0"/>
              <a:t>Enables running games on two SoCs that cannot be supported on individual ones.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929A2C-E4A6-F152-F721-3B1544E6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54" y="3429000"/>
            <a:ext cx="6739492" cy="3011483"/>
          </a:xfrm>
          <a:prstGeom prst="rect">
            <a:avLst/>
          </a:prstGeom>
        </p:spPr>
      </p:pic>
      <p:sp>
        <p:nvSpPr>
          <p:cNvPr id="6" name="矩形 76">
            <a:extLst>
              <a:ext uri="{FF2B5EF4-FFF2-40B4-BE49-F238E27FC236}">
                <a16:creationId xmlns:a16="http://schemas.microsoft.com/office/drawing/2014/main" id="{1BFE9F89-6266-C145-9432-11A1F55F8D4D}"/>
              </a:ext>
            </a:extLst>
          </p:cNvPr>
          <p:cNvSpPr/>
          <p:nvPr/>
        </p:nvSpPr>
        <p:spPr>
          <a:xfrm>
            <a:off x="2825979" y="3978242"/>
            <a:ext cx="6588000" cy="143052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0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5F915-0723-1790-2D8E-FEC16628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Effectiveness of Game Partitioning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3B6FD-D617-7D4A-0475-65B740FE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942122" cy="4727725"/>
          </a:xfrm>
        </p:spPr>
        <p:txBody>
          <a:bodyPr/>
          <a:lstStyle/>
          <a:p>
            <a:r>
              <a:rPr kumimoji="1" lang="en-US" altLang="zh-CN" dirty="0"/>
              <a:t>Baseline: Distance-based game partitioning proposed in Coterie</a:t>
            </a:r>
          </a:p>
          <a:p>
            <a:r>
              <a:rPr kumimoji="1" lang="en-US" altLang="zh-CN" dirty="0"/>
              <a:t>Our partition design </a:t>
            </a:r>
          </a:p>
          <a:p>
            <a:pPr lvl="1"/>
            <a:r>
              <a:rPr kumimoji="1" lang="en-US" altLang="zh-CN" dirty="0"/>
              <a:t>Reduces the GPU load by an average of 15%.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Enables running games on two SoCs that cannot be supported on individual ones.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929A2C-E4A6-F152-F721-3B1544E6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54" y="3429000"/>
            <a:ext cx="6739492" cy="3011483"/>
          </a:xfrm>
          <a:prstGeom prst="rect">
            <a:avLst/>
          </a:prstGeom>
        </p:spPr>
      </p:pic>
      <p:sp>
        <p:nvSpPr>
          <p:cNvPr id="6" name="矩形 76">
            <a:extLst>
              <a:ext uri="{FF2B5EF4-FFF2-40B4-BE49-F238E27FC236}">
                <a16:creationId xmlns:a16="http://schemas.microsoft.com/office/drawing/2014/main" id="{1BFE9F89-6266-C145-9432-11A1F55F8D4D}"/>
              </a:ext>
            </a:extLst>
          </p:cNvPr>
          <p:cNvSpPr/>
          <p:nvPr/>
        </p:nvSpPr>
        <p:spPr>
          <a:xfrm>
            <a:off x="2825979" y="5408762"/>
            <a:ext cx="6588000" cy="94453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BCA2F-BB61-0E42-A5FD-8E030E0E6950}"/>
              </a:ext>
            </a:extLst>
          </p:cNvPr>
          <p:cNvSpPr txBox="1"/>
          <p:nvPr/>
        </p:nvSpPr>
        <p:spPr>
          <a:xfrm>
            <a:off x="9565471" y="5511697"/>
            <a:ext cx="73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✅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E6238-7408-CD48-8891-D30ACAA3FED7}"/>
              </a:ext>
            </a:extLst>
          </p:cNvPr>
          <p:cNvSpPr txBox="1"/>
          <p:nvPr/>
        </p:nvSpPr>
        <p:spPr>
          <a:xfrm>
            <a:off x="9565471" y="5984728"/>
            <a:ext cx="73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✅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321A5-780B-5846-961E-EBEA53594C7E}"/>
              </a:ext>
            </a:extLst>
          </p:cNvPr>
          <p:cNvSpPr txBox="1"/>
          <p:nvPr/>
        </p:nvSpPr>
        <p:spPr>
          <a:xfrm>
            <a:off x="9863725" y="5523063"/>
            <a:ext cx="1706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b="1" dirty="0">
                <a:solidFill>
                  <a:srgbClr val="C00000"/>
                </a:solidFill>
              </a:rPr>
              <a:t>Deployable on two SoCs!</a:t>
            </a:r>
          </a:p>
        </p:txBody>
      </p:sp>
    </p:spTree>
    <p:extLst>
      <p:ext uri="{BB962C8B-B14F-4D97-AF65-F5344CB8AC3E}">
        <p14:creationId xmlns:p14="http://schemas.microsoft.com/office/powerpoint/2010/main" val="146012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7CF3A-937C-CE46-EC0A-00E0A259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End-to-end Game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2B34E-90C8-E1F5-ABC9-EBA93FCBC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Baselines</a:t>
            </a:r>
          </a:p>
          <a:p>
            <a:pPr lvl="1"/>
            <a:r>
              <a:rPr kumimoji="1" lang="en-US" altLang="zh-CN" dirty="0"/>
              <a:t>Dedicated deployment: One game instance per </a:t>
            </a:r>
            <a:r>
              <a:rPr kumimoji="1" lang="en-US" altLang="zh-CN" dirty="0" err="1"/>
              <a:t>SoC.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Game co-location: One or more game instance per SoCs.</a:t>
            </a:r>
          </a:p>
          <a:p>
            <a:pPr lvl="1"/>
            <a:r>
              <a:rPr kumimoji="1" lang="en-US" altLang="zh-CN" dirty="0"/>
              <a:t>Game co-location with distance-based game partitioning</a:t>
            </a:r>
          </a:p>
          <a:p>
            <a:pPr lvl="1"/>
            <a:r>
              <a:rPr kumimoji="1" lang="en-US" altLang="zh-CN" dirty="0"/>
              <a:t>Game co-location with our system</a:t>
            </a:r>
          </a:p>
          <a:p>
            <a:r>
              <a:rPr kumimoji="1" lang="en-US" altLang="zh-CN" dirty="0"/>
              <a:t>Game deployment density on a whole SoC Cluster (60 SoCs)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4A8032-D6B4-9111-A068-D0863E66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93" y="4041774"/>
            <a:ext cx="7835900" cy="24511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1D0CFAB0-C880-8495-ECCA-541FEE933630}"/>
              </a:ext>
            </a:extLst>
          </p:cNvPr>
          <p:cNvSpPr txBox="1"/>
          <p:nvPr/>
        </p:nvSpPr>
        <p:spPr>
          <a:xfrm>
            <a:off x="8674100" y="4160527"/>
            <a:ext cx="3426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Support games exceeding the capacity of one </a:t>
            </a:r>
            <a:r>
              <a:rPr lang="en-US" sz="2200" dirty="0" err="1"/>
              <a:t>SoC.</a:t>
            </a:r>
            <a:endParaRPr lang="en-US" sz="2200" dirty="0"/>
          </a:p>
        </p:txBody>
      </p:sp>
      <p:sp>
        <p:nvSpPr>
          <p:cNvPr id="7" name="矩形 76">
            <a:extLst>
              <a:ext uri="{FF2B5EF4-FFF2-40B4-BE49-F238E27FC236}">
                <a16:creationId xmlns:a16="http://schemas.microsoft.com/office/drawing/2014/main" id="{40A61180-BC69-AF49-8C60-B50CFD7CB53F}"/>
              </a:ext>
            </a:extLst>
          </p:cNvPr>
          <p:cNvSpPr/>
          <p:nvPr/>
        </p:nvSpPr>
        <p:spPr>
          <a:xfrm>
            <a:off x="5640778" y="4883802"/>
            <a:ext cx="2707575" cy="152898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90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7CF3A-937C-CE46-EC0A-00E0A259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End-to-end Game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2B34E-90C8-E1F5-ABC9-EBA93FCBC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Baselines</a:t>
            </a:r>
          </a:p>
          <a:p>
            <a:pPr lvl="1"/>
            <a:r>
              <a:rPr kumimoji="1" lang="en-US" altLang="zh-CN" dirty="0"/>
              <a:t>Dedicated deployment: One game instance per </a:t>
            </a:r>
            <a:r>
              <a:rPr kumimoji="1" lang="en-US" altLang="zh-CN" dirty="0" err="1"/>
              <a:t>SoC.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Game co-location: One or more game instance per SoCs.</a:t>
            </a:r>
          </a:p>
          <a:p>
            <a:pPr lvl="1"/>
            <a:r>
              <a:rPr kumimoji="1" lang="en-US" altLang="zh-CN" dirty="0"/>
              <a:t>Game co-location with distance-based game partitioning</a:t>
            </a:r>
          </a:p>
          <a:p>
            <a:pPr lvl="1"/>
            <a:r>
              <a:rPr kumimoji="1" lang="en-US" altLang="zh-CN" dirty="0"/>
              <a:t>Game co-location with our system</a:t>
            </a:r>
          </a:p>
          <a:p>
            <a:r>
              <a:rPr kumimoji="1" lang="en-US" altLang="zh-CN" dirty="0"/>
              <a:t>Game deployment density on a whole SoC Cluster (60 SoCs)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4A8032-D6B4-9111-A068-D0863E66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93" y="4041774"/>
            <a:ext cx="7835900" cy="24511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1D0CFAB0-C880-8495-ECCA-541FEE933630}"/>
              </a:ext>
            </a:extLst>
          </p:cNvPr>
          <p:cNvSpPr txBox="1"/>
          <p:nvPr/>
        </p:nvSpPr>
        <p:spPr>
          <a:xfrm>
            <a:off x="8436593" y="4160527"/>
            <a:ext cx="37554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Support games exceeding the capacity of one </a:t>
            </a:r>
            <a:r>
              <a:rPr lang="en-US" sz="2200" dirty="0" err="1"/>
              <a:t>SoC.</a:t>
            </a:r>
            <a:endParaRPr lang="en-US" sz="22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Up to </a:t>
            </a:r>
            <a:r>
              <a:rPr lang="en-US" sz="2200" b="1" dirty="0">
                <a:solidFill>
                  <a:srgbClr val="C00000"/>
                </a:solidFill>
              </a:rPr>
              <a:t>4.5x</a:t>
            </a:r>
            <a:r>
              <a:rPr lang="en-US" sz="2200" dirty="0"/>
              <a:t> improvement over dedicated deployment.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Up to </a:t>
            </a:r>
            <a:r>
              <a:rPr lang="en-US" sz="2200" b="1" dirty="0">
                <a:solidFill>
                  <a:srgbClr val="C00000"/>
                </a:solidFill>
              </a:rPr>
              <a:t>1.5x</a:t>
            </a:r>
            <a:r>
              <a:rPr lang="en-US" sz="2200" dirty="0"/>
              <a:t> improvement over previous co-location methods.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B21C6-B25F-5E4E-A801-3591499B83EC}"/>
              </a:ext>
            </a:extLst>
          </p:cNvPr>
          <p:cNvCxnSpPr/>
          <p:nvPr/>
        </p:nvCxnSpPr>
        <p:spPr>
          <a:xfrm flipH="1">
            <a:off x="3248527" y="4632158"/>
            <a:ext cx="57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816F2C-38B0-8442-81B3-79DE2C556045}"/>
              </a:ext>
            </a:extLst>
          </p:cNvPr>
          <p:cNvCxnSpPr/>
          <p:nvPr/>
        </p:nvCxnSpPr>
        <p:spPr>
          <a:xfrm>
            <a:off x="3260558" y="4632157"/>
            <a:ext cx="0" cy="1044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030F0B-1049-0B43-9B60-40C74F590C93}"/>
              </a:ext>
            </a:extLst>
          </p:cNvPr>
          <p:cNvSpPr txBox="1"/>
          <p:nvPr/>
        </p:nvSpPr>
        <p:spPr>
          <a:xfrm>
            <a:off x="2524462" y="4839658"/>
            <a:ext cx="892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b="1" dirty="0">
                <a:solidFill>
                  <a:srgbClr val="C00000"/>
                </a:solidFill>
              </a:rPr>
              <a:t>4.5x</a:t>
            </a:r>
          </a:p>
        </p:txBody>
      </p:sp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68B1DE8C-D1C8-404B-81CF-62DD8E291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327920">
            <a:off x="4745564" y="5157823"/>
            <a:ext cx="582164" cy="5821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0D9527-62DA-4546-8513-44FBD72E969B}"/>
              </a:ext>
            </a:extLst>
          </p:cNvPr>
          <p:cNvSpPr txBox="1"/>
          <p:nvPr/>
        </p:nvSpPr>
        <p:spPr>
          <a:xfrm>
            <a:off x="4645089" y="4969491"/>
            <a:ext cx="892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b="1" dirty="0">
                <a:solidFill>
                  <a:srgbClr val="C00000"/>
                </a:solidFill>
              </a:rPr>
              <a:t>1.5x</a:t>
            </a:r>
          </a:p>
        </p:txBody>
      </p:sp>
      <p:pic>
        <p:nvPicPr>
          <p:cNvPr id="22" name="Graphic 21" descr="Back with solid fill">
            <a:extLst>
              <a:ext uri="{FF2B5EF4-FFF2-40B4-BE49-F238E27FC236}">
                <a16:creationId xmlns:a16="http://schemas.microsoft.com/office/drawing/2014/main" id="{1F25ECBE-3216-DF49-9B9D-4BCC695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327920">
            <a:off x="2007865" y="5206725"/>
            <a:ext cx="582164" cy="5821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9CB91C-EFD4-564F-8F20-47E01EBCA83C}"/>
              </a:ext>
            </a:extLst>
          </p:cNvPr>
          <p:cNvSpPr txBox="1"/>
          <p:nvPr/>
        </p:nvSpPr>
        <p:spPr>
          <a:xfrm>
            <a:off x="1907390" y="5018393"/>
            <a:ext cx="892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b="1" dirty="0">
                <a:solidFill>
                  <a:srgbClr val="C00000"/>
                </a:solidFill>
              </a:rPr>
              <a:t>1.5x</a:t>
            </a:r>
          </a:p>
        </p:txBody>
      </p:sp>
      <p:sp>
        <p:nvSpPr>
          <p:cNvPr id="4" name="矩形 76">
            <a:extLst>
              <a:ext uri="{FF2B5EF4-FFF2-40B4-BE49-F238E27FC236}">
                <a16:creationId xmlns:a16="http://schemas.microsoft.com/office/drawing/2014/main" id="{4FA4C03C-6B71-10BF-BAAF-862D8B79B8D4}"/>
              </a:ext>
            </a:extLst>
          </p:cNvPr>
          <p:cNvSpPr/>
          <p:nvPr/>
        </p:nvSpPr>
        <p:spPr>
          <a:xfrm>
            <a:off x="1523992" y="4545753"/>
            <a:ext cx="4013604" cy="186412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84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5B989-9768-AFC9-CB67-76DC069F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End-to-end Game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A35E8-B8E5-6B8B-5645-89100336F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Game performance (FPS)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9DD0A3-7AA0-270C-7E4E-4592C75E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66" y="2266950"/>
            <a:ext cx="7835900" cy="23241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5741445D-CBC4-BD43-9505-067A9C7E92E9}"/>
              </a:ext>
            </a:extLst>
          </p:cNvPr>
          <p:cNvSpPr txBox="1"/>
          <p:nvPr/>
        </p:nvSpPr>
        <p:spPr>
          <a:xfrm>
            <a:off x="2937878" y="4751071"/>
            <a:ext cx="6316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Trivial game performance reduction on Sewer-Mid: </a:t>
            </a:r>
            <a:br>
              <a:rPr lang="en-US" sz="2200" dirty="0"/>
            </a:br>
            <a:r>
              <a:rPr lang="en-US" sz="2200" dirty="0"/>
              <a:t>Average FPS drops from 54 to 52. </a:t>
            </a:r>
            <a:r>
              <a:rPr lang="en-US" sz="2200" baseline="30000" dirty="0"/>
              <a:t>(Target FPS: 55)</a:t>
            </a:r>
          </a:p>
        </p:txBody>
      </p:sp>
    </p:spTree>
    <p:extLst>
      <p:ext uri="{BB962C8B-B14F-4D97-AF65-F5344CB8AC3E}">
        <p14:creationId xmlns:p14="http://schemas.microsoft.com/office/powerpoint/2010/main" val="177446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5B989-9768-AFC9-CB67-76DC069F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End-to-end Game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A35E8-B8E5-6B8B-5645-89100336F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Hardware load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C5AC91-1DCA-3791-CF1A-F06F818B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948" y="1944253"/>
            <a:ext cx="7136063" cy="3048186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977CE85-09E0-4748-B58A-17312EAA4AA9}"/>
              </a:ext>
            </a:extLst>
          </p:cNvPr>
          <p:cNvSpPr txBox="1"/>
          <p:nvPr/>
        </p:nvSpPr>
        <p:spPr>
          <a:xfrm>
            <a:off x="2255252" y="5072896"/>
            <a:ext cx="76814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GPU load: 22% increase compared to dedicated deployment; 7.5% increase compared to game co-location.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The average GPU load reaches 97%.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The additional CPU costs incurred by duplicate game logic is manageable by a single </a:t>
            </a:r>
            <a:r>
              <a:rPr lang="en-US" sz="2200" dirty="0" err="1"/>
              <a:t>SoC.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13064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5B989-9768-AFC9-CB67-76DC069F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End-to-end Game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A35E8-B8E5-6B8B-5645-89100336F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Frame super-resolution</a:t>
            </a:r>
          </a:p>
          <a:p>
            <a:pPr lvl="1"/>
            <a:r>
              <a:rPr kumimoji="1" lang="en-US" altLang="zh-CN" dirty="0"/>
              <a:t>Frame super-resolution is a complementary solution for GPU shortage.</a:t>
            </a:r>
          </a:p>
          <a:p>
            <a:pPr lvl="1"/>
            <a:r>
              <a:rPr kumimoji="1" lang="en-US" altLang="zh-CN" dirty="0"/>
              <a:t>2 out of all 5 games, 16% of all game sessions involve frame super-resolution.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70AC12-8154-2CDE-AA29-270C77058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775"/>
          <a:stretch/>
        </p:blipFill>
        <p:spPr>
          <a:xfrm>
            <a:off x="2158999" y="2774839"/>
            <a:ext cx="7874000" cy="1308321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EF4B5F6F-13E1-1B44-BAD6-7926049FAED6}"/>
              </a:ext>
            </a:extLst>
          </p:cNvPr>
          <p:cNvSpPr txBox="1"/>
          <p:nvPr/>
        </p:nvSpPr>
        <p:spPr>
          <a:xfrm>
            <a:off x="2158999" y="4237509"/>
            <a:ext cx="76814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The frame super-resolution process can be injected into the frame rendering process (the overall latency is less than the time budget for rendering a frame).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Satisfactory frame quality (a PSNR value larger than 30).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Mobile NPUs are still fast growing! (15 TOPS on Snapdragon 865 SoC vs. the latest Snapdragon 8 Gen 3)</a:t>
            </a:r>
          </a:p>
        </p:txBody>
      </p:sp>
    </p:spTree>
    <p:extLst>
      <p:ext uri="{BB962C8B-B14F-4D97-AF65-F5344CB8AC3E}">
        <p14:creationId xmlns:p14="http://schemas.microsoft.com/office/powerpoint/2010/main" val="2474424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EAF59-4281-73E3-E8E7-76470C2B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AE38BB-27C1-74D7-A7AA-6A7712EE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42241"/>
          </a:xfrm>
        </p:spPr>
        <p:txBody>
          <a:bodyPr/>
          <a:lstStyle/>
          <a:p>
            <a:r>
              <a:rPr kumimoji="1" lang="en-US" altLang="zh-CN" dirty="0"/>
              <a:t>Reveal the status quo of mobile cloud gaming on SoC Clusters.</a:t>
            </a:r>
          </a:p>
          <a:p>
            <a:r>
              <a:rPr kumimoji="1" lang="en-US" altLang="zh-CN" dirty="0"/>
              <a:t>The first system for high-density mobile cloud gaming on SoC Clusters.</a:t>
            </a:r>
          </a:p>
          <a:p>
            <a:r>
              <a:rPr kumimoji="1" lang="en-US" altLang="zh-CN" dirty="0"/>
              <a:t>Two simple yet efficient techniques</a:t>
            </a:r>
          </a:p>
          <a:p>
            <a:pPr lvl="1"/>
            <a:r>
              <a:rPr kumimoji="1" lang="en-US" altLang="zh-CN" dirty="0"/>
              <a:t>Pre-rendering game partitioning</a:t>
            </a:r>
          </a:p>
          <a:p>
            <a:pPr lvl="1"/>
            <a:r>
              <a:rPr kumimoji="1" lang="en-US" altLang="zh-CN" dirty="0"/>
              <a:t>NPU-enhanced game partitioning coordination mechanism</a:t>
            </a:r>
          </a:p>
          <a:p>
            <a:r>
              <a:rPr kumimoji="1" lang="en-US" altLang="zh-CN" dirty="0"/>
              <a:t>Improvement in game deployment density and the ability to support games that cannot be supported by an individual </a:t>
            </a:r>
            <a:r>
              <a:rPr kumimoji="1" lang="en-US" altLang="zh-CN" dirty="0" err="1"/>
              <a:t>SoC.</a:t>
            </a:r>
            <a:endParaRPr kumimoji="1" lang="en-US" altLang="zh-CN" dirty="0"/>
          </a:p>
          <a:p>
            <a:r>
              <a:rPr kumimoji="1" lang="en-US" altLang="zh-CN" i="1" dirty="0"/>
              <a:t>SFG </a:t>
            </a:r>
            <a:r>
              <a:rPr kumimoji="1" lang="en-US" altLang="zh-CN" dirty="0"/>
              <a:t>Code: </a:t>
            </a:r>
            <a:r>
              <a:rPr kumimoji="1" lang="en-US" altLang="zh-CN" dirty="0">
                <a:hlinkClick r:id="rId3"/>
              </a:rPr>
              <a:t>https://github.com/lizhang20/SFG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B229E574-3230-DD91-E6AE-D24F2A36CCD8}"/>
              </a:ext>
            </a:extLst>
          </p:cNvPr>
          <p:cNvSpPr txBox="1"/>
          <p:nvPr/>
        </p:nvSpPr>
        <p:spPr>
          <a:xfrm>
            <a:off x="1469136" y="5307915"/>
            <a:ext cx="9253727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  <a:effectLst>
            <a:outerShdw blurRad="50800" dist="173415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N" sz="22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High-density Mobile Cloud Gaming on Edge SoC Clusters</a:t>
            </a:r>
            <a:endParaRPr lang="en-US" sz="2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 Zhang,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Shangguang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Wang,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Mengwei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Xu</a:t>
            </a:r>
          </a:p>
          <a:p>
            <a:pPr algn="ctr"/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Beijing University of Posts and Telecommunications (BUPT)</a:t>
            </a:r>
            <a:endParaRPr lang="en-CN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0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2D7B-C705-B348-AA23-80558404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Mobile Games</a:t>
            </a:r>
            <a:r>
              <a:rPr lang="en-US" dirty="0"/>
              <a:t>: Huge Resource Requirements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DEFD-5167-CC42-9937-1103F877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gaming experiences call for huge hardware resources.</a:t>
            </a:r>
          </a:p>
          <a:p>
            <a:r>
              <a:rPr lang="en-US" dirty="0"/>
              <a:t>Games are becoming </a:t>
            </a:r>
            <a:r>
              <a:rPr lang="en-US" dirty="0">
                <a:solidFill>
                  <a:srgbClr val="C00000"/>
                </a:solidFill>
              </a:rPr>
              <a:t>“bigger”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“more complex”</a:t>
            </a:r>
            <a:r>
              <a:rPr lang="en-US" dirty="0"/>
              <a:t>; fully load the latest, powerful mobile processors.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5312F-331A-3646-B57F-B13B1E5C7A06}"/>
              </a:ext>
            </a:extLst>
          </p:cNvPr>
          <p:cNvSpPr txBox="1"/>
          <p:nvPr/>
        </p:nvSpPr>
        <p:spPr>
          <a:xfrm>
            <a:off x="11875325" y="2790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9083F-9990-CA41-9E90-706A849D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0" y="2863936"/>
            <a:ext cx="4137561" cy="232737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92D37-4742-B14E-8461-AC283B9F2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219" y="3417529"/>
            <a:ext cx="4137561" cy="23159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绝区零》首测终于来啦！面纱揭开，这款万众期待的游戏到底素质如何？_手机搜狐网">
            <a:extLst>
              <a:ext uri="{FF2B5EF4-FFF2-40B4-BE49-F238E27FC236}">
                <a16:creationId xmlns:a16="http://schemas.microsoft.com/office/drawing/2014/main" id="{E2229417-D5FF-8C46-947F-388422D0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654" y="2863936"/>
            <a:ext cx="4143315" cy="232737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6">
            <a:extLst>
              <a:ext uri="{FF2B5EF4-FFF2-40B4-BE49-F238E27FC236}">
                <a16:creationId xmlns:a16="http://schemas.microsoft.com/office/drawing/2014/main" id="{EE35FFC2-5A4D-C541-8D68-1E449DF431F3}"/>
              </a:ext>
            </a:extLst>
          </p:cNvPr>
          <p:cNvSpPr txBox="1"/>
          <p:nvPr/>
        </p:nvSpPr>
        <p:spPr>
          <a:xfrm>
            <a:off x="1151919" y="5924834"/>
            <a:ext cx="1020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rgbClr val="C00000"/>
                </a:solidFill>
                <a:cs typeface="Times New Roman" panose="02020603050405020304" pitchFamily="18" charset="0"/>
              </a:rPr>
              <a:t>These new, resource-consuming mobile games retire old smartphones sooner or later!</a:t>
            </a:r>
            <a:endParaRPr kumimoji="1" lang="zh-CN" altLang="en-US" sz="28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3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EE9FDB79-D770-87BE-CE4B-F46D7D32EBBB}"/>
              </a:ext>
            </a:extLst>
          </p:cNvPr>
          <p:cNvSpPr/>
          <p:nvPr/>
        </p:nvSpPr>
        <p:spPr>
          <a:xfrm>
            <a:off x="292608" y="2877021"/>
            <a:ext cx="5450933" cy="324836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0">
            <a:solidFill>
              <a:srgbClr val="02398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BD3F7882-326C-1E42-91F8-EFA2A5AF0E73}"/>
              </a:ext>
            </a:extLst>
          </p:cNvPr>
          <p:cNvSpPr/>
          <p:nvPr/>
        </p:nvSpPr>
        <p:spPr>
          <a:xfrm>
            <a:off x="5842694" y="4047541"/>
            <a:ext cx="1694684" cy="629392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A2D7B-C705-B348-AA23-80558404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Mobile Cloud Gaming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DEFD-5167-CC42-9937-1103F877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9"/>
            <a:ext cx="10515600" cy="3916764"/>
          </a:xfrm>
        </p:spPr>
        <p:txBody>
          <a:bodyPr/>
          <a:lstStyle/>
          <a:p>
            <a:r>
              <a:rPr lang="en-US" dirty="0"/>
              <a:t>Better gaming experiences call for huge hardware resources.</a:t>
            </a:r>
          </a:p>
          <a:p>
            <a:r>
              <a:rPr lang="en-US" dirty="0"/>
              <a:t>Games are becoming </a:t>
            </a:r>
            <a:r>
              <a:rPr lang="en-US" dirty="0">
                <a:solidFill>
                  <a:srgbClr val="C00000"/>
                </a:solidFill>
              </a:rPr>
              <a:t>“bigger”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“more complex”</a:t>
            </a:r>
            <a:r>
              <a:rPr lang="en-US" dirty="0"/>
              <a:t>; fully load the latest, powerful mobile processors.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5312F-331A-3646-B57F-B13B1E5C7A06}"/>
              </a:ext>
            </a:extLst>
          </p:cNvPr>
          <p:cNvSpPr txBox="1"/>
          <p:nvPr/>
        </p:nvSpPr>
        <p:spPr>
          <a:xfrm>
            <a:off x="8843255" y="3767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9083F-9990-CA41-9E90-706A849D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0" y="3095293"/>
            <a:ext cx="4137561" cy="232737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9FC91-E273-CB4A-A737-F5F885489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87" y="3673057"/>
            <a:ext cx="1193800" cy="1193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4F7C4D-4345-9A7C-6324-E85A47747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798" y="3660357"/>
            <a:ext cx="1219200" cy="12192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74E582-49CE-1C69-923D-A749F659113B}"/>
              </a:ext>
            </a:extLst>
          </p:cNvPr>
          <p:cNvGrpSpPr/>
          <p:nvPr/>
        </p:nvGrpSpPr>
        <p:grpSpPr>
          <a:xfrm>
            <a:off x="4382489" y="3633452"/>
            <a:ext cx="1519547" cy="1519547"/>
            <a:chOff x="4528793" y="3536207"/>
            <a:chExt cx="1519547" cy="15195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45B15C-C888-AF4A-A8D4-EA99A3BEB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8793" y="3536207"/>
              <a:ext cx="1214747" cy="1214747"/>
            </a:xfrm>
            <a:prstGeom prst="rect">
              <a:avLst/>
            </a:prstGeom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7EF31B3C-6AC2-3773-1D1B-FCC86797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1193" y="3688607"/>
              <a:ext cx="1214747" cy="1214747"/>
            </a:xfrm>
            <a:prstGeom prst="rect">
              <a:avLst/>
            </a:prstGeom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3BDC7C69-87B4-84C3-F9B0-ADC88D009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3593" y="3841007"/>
              <a:ext cx="1214747" cy="1214747"/>
            </a:xfrm>
            <a:prstGeom prst="rect">
              <a:avLst/>
            </a:prstGeom>
          </p:spPr>
        </p:pic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9190287C-A1FB-A773-C527-73A6308E808F}"/>
              </a:ext>
            </a:extLst>
          </p:cNvPr>
          <p:cNvSpPr txBox="1"/>
          <p:nvPr/>
        </p:nvSpPr>
        <p:spPr>
          <a:xfrm>
            <a:off x="844738" y="5534316"/>
            <a:ext cx="43945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23989"/>
                </a:solidFill>
              </a:rPr>
              <a:t>Mobile Cloud Gaming Infrastructure</a:t>
            </a:r>
            <a:endParaRPr lang="en-CN" sz="2200" b="1" dirty="0">
              <a:solidFill>
                <a:srgbClr val="023989"/>
              </a:solidFill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B738AFA9-D428-7139-F9EA-BAC39A281D2C}"/>
              </a:ext>
            </a:extLst>
          </p:cNvPr>
          <p:cNvSpPr txBox="1"/>
          <p:nvPr/>
        </p:nvSpPr>
        <p:spPr>
          <a:xfrm>
            <a:off x="7791195" y="4879557"/>
            <a:ext cx="1336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23989"/>
                </a:solidFill>
              </a:rPr>
              <a:t>End Users</a:t>
            </a:r>
            <a:endParaRPr lang="en-CN" sz="2200" b="1" dirty="0">
              <a:solidFill>
                <a:srgbClr val="023989"/>
              </a:solidFill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C7BDC975-87DB-68B2-3E76-F52714647B3B}"/>
              </a:ext>
            </a:extLst>
          </p:cNvPr>
          <p:cNvSpPr txBox="1"/>
          <p:nvPr/>
        </p:nvSpPr>
        <p:spPr>
          <a:xfrm>
            <a:off x="6087691" y="4651413"/>
            <a:ext cx="1204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23989"/>
                </a:solidFill>
              </a:rPr>
              <a:t>Network</a:t>
            </a:r>
            <a:endParaRPr lang="en-CN" sz="2200" b="1" dirty="0">
              <a:solidFill>
                <a:srgbClr val="023989"/>
              </a:solidFill>
            </a:endParaRPr>
          </a:p>
        </p:txBody>
      </p:sp>
      <p:sp>
        <p:nvSpPr>
          <p:cNvPr id="25" name="TextBox 105">
            <a:extLst>
              <a:ext uri="{FF2B5EF4-FFF2-40B4-BE49-F238E27FC236}">
                <a16:creationId xmlns:a16="http://schemas.microsoft.com/office/drawing/2014/main" id="{DCB13012-65B4-AB50-2DB4-72632A4D3868}"/>
              </a:ext>
            </a:extLst>
          </p:cNvPr>
          <p:cNvSpPr txBox="1"/>
          <p:nvPr/>
        </p:nvSpPr>
        <p:spPr>
          <a:xfrm>
            <a:off x="9400960" y="3609644"/>
            <a:ext cx="27910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200" dirty="0"/>
              <a:t>Instant access</a:t>
            </a:r>
          </a:p>
          <a:p>
            <a:pPr marL="342900" indent="-3429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200" dirty="0"/>
              <a:t>High compatibility</a:t>
            </a:r>
          </a:p>
          <a:p>
            <a:pPr marL="342900" indent="-3429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200" dirty="0"/>
              <a:t>Immersive game experience</a:t>
            </a:r>
          </a:p>
          <a:p>
            <a:pPr marL="342900" indent="-3429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200" dirty="0"/>
              <a:t>Reduced hardware cost</a:t>
            </a:r>
          </a:p>
        </p:txBody>
      </p:sp>
    </p:spTree>
    <p:extLst>
      <p:ext uri="{BB962C8B-B14F-4D97-AF65-F5344CB8AC3E}">
        <p14:creationId xmlns:p14="http://schemas.microsoft.com/office/powerpoint/2010/main" val="39961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734BCFC3-D3F7-D941-BC8B-6C8D88E0CAD5}"/>
              </a:ext>
            </a:extLst>
          </p:cNvPr>
          <p:cNvSpPr/>
          <p:nvPr/>
        </p:nvSpPr>
        <p:spPr>
          <a:xfrm>
            <a:off x="2155867" y="5447491"/>
            <a:ext cx="2386942" cy="314568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A2D7B-C705-B348-AA23-80558404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Cloud Gaming Infrastructure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DEFD-5167-CC42-9937-1103F877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9"/>
            <a:ext cx="10515600" cy="3916764"/>
          </a:xfrm>
        </p:spPr>
        <p:txBody>
          <a:bodyPr/>
          <a:lstStyle/>
          <a:p>
            <a:r>
              <a:rPr lang="en-US" altLang="zh-CN" b="1" dirty="0">
                <a:solidFill>
                  <a:srgbClr val="023989"/>
                </a:solidFill>
              </a:rPr>
              <a:t>Traditional approach: </a:t>
            </a:r>
            <a:r>
              <a:rPr lang="en-US" altLang="zh-CN" dirty="0"/>
              <a:t>Mobile environment emulation on Intel/ARM CPUs with server-level GPUs (e.g., NVIDIA GPUs)</a:t>
            </a:r>
          </a:p>
        </p:txBody>
      </p:sp>
      <p:pic>
        <p:nvPicPr>
          <p:cNvPr id="11" name="Picture 4" descr="十大CPU品牌-cpu排行-电脑处理器排行榜-买购品牌网">
            <a:extLst>
              <a:ext uri="{FF2B5EF4-FFF2-40B4-BE49-F238E27FC236}">
                <a16:creationId xmlns:a16="http://schemas.microsoft.com/office/drawing/2014/main" id="{5B41C8E2-F00A-7B4E-B49C-6B3EE87F7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7356" r="7093" b="17517"/>
          <a:stretch/>
        </p:blipFill>
        <p:spPr bwMode="auto">
          <a:xfrm>
            <a:off x="2393612" y="5215631"/>
            <a:ext cx="958199" cy="73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067FF-E62C-E14C-8B55-5318392CB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72" y="5095901"/>
            <a:ext cx="958199" cy="958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BBE2F-766F-B243-AA0B-6680C41B8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829" y="3631292"/>
            <a:ext cx="709699" cy="7096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A9A19C-4DFD-6D4A-96B4-B2A580E04223}"/>
              </a:ext>
            </a:extLst>
          </p:cNvPr>
          <p:cNvSpPr/>
          <p:nvPr/>
        </p:nvSpPr>
        <p:spPr>
          <a:xfrm>
            <a:off x="2108367" y="5180006"/>
            <a:ext cx="2493818" cy="826594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AE5C72-0451-6241-A78B-71D2ED8672BC}"/>
              </a:ext>
            </a:extLst>
          </p:cNvPr>
          <p:cNvSpPr/>
          <p:nvPr/>
        </p:nvSpPr>
        <p:spPr>
          <a:xfrm>
            <a:off x="2102429" y="4681405"/>
            <a:ext cx="2493818" cy="396193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Windows/Linux OSes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13A76-C2E1-7A4F-AC55-641393BD6943}"/>
              </a:ext>
            </a:extLst>
          </p:cNvPr>
          <p:cNvSpPr/>
          <p:nvPr/>
        </p:nvSpPr>
        <p:spPr>
          <a:xfrm>
            <a:off x="2102429" y="3643391"/>
            <a:ext cx="2493818" cy="921558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  <a:p>
            <a:pPr algn="ctr"/>
            <a:endParaRPr lang="en-CN" dirty="0">
              <a:solidFill>
                <a:schemeClr val="tx1"/>
              </a:solidFill>
            </a:endParaRPr>
          </a:p>
          <a:p>
            <a:pPr algn="ctr"/>
            <a:r>
              <a:rPr lang="en-CN" dirty="0">
                <a:solidFill>
                  <a:schemeClr val="tx1"/>
                </a:solidFill>
              </a:rPr>
              <a:t>Android OS Emulation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4A3D3E-0417-B64E-8749-74DC3AA05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528" y="3631291"/>
            <a:ext cx="709699" cy="7096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06ABC5-200A-2945-BD80-6B618598F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227" y="3631291"/>
            <a:ext cx="709699" cy="709699"/>
          </a:xfrm>
          <a:prstGeom prst="rect">
            <a:avLst/>
          </a:prstGeom>
        </p:spPr>
      </p:pic>
      <p:sp>
        <p:nvSpPr>
          <p:cNvPr id="27" name="TextBox 15">
            <a:extLst>
              <a:ext uri="{FF2B5EF4-FFF2-40B4-BE49-F238E27FC236}">
                <a16:creationId xmlns:a16="http://schemas.microsoft.com/office/drawing/2014/main" id="{DA6FAA1E-BF0F-264A-A5E4-381B8A44DD21}"/>
              </a:ext>
            </a:extLst>
          </p:cNvPr>
          <p:cNvSpPr txBox="1"/>
          <p:nvPr/>
        </p:nvSpPr>
        <p:spPr>
          <a:xfrm>
            <a:off x="1009288" y="6083789"/>
            <a:ext cx="46579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200" b="1" dirty="0">
                <a:solidFill>
                  <a:srgbClr val="023989"/>
                </a:solidFill>
              </a:rPr>
              <a:t>Traditional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F349B-7A29-FD44-9555-8844AF5347A8}"/>
              </a:ext>
            </a:extLst>
          </p:cNvPr>
          <p:cNvSpPr/>
          <p:nvPr/>
        </p:nvSpPr>
        <p:spPr>
          <a:xfrm>
            <a:off x="2102429" y="2609244"/>
            <a:ext cx="2509502" cy="921558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  <a:p>
            <a:pPr algn="ctr"/>
            <a:endParaRPr lang="en-CN" dirty="0">
              <a:solidFill>
                <a:schemeClr val="tx1"/>
              </a:solidFill>
            </a:endParaRPr>
          </a:p>
          <a:p>
            <a:pPr algn="ctr"/>
            <a:r>
              <a:rPr lang="en-CN" dirty="0">
                <a:solidFill>
                  <a:schemeClr val="tx1"/>
                </a:solidFill>
              </a:rPr>
              <a:t>Mobile Gaming Instances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DA4E8C5-586C-0144-9A8C-B4327EB3B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380" y="2700614"/>
            <a:ext cx="767564" cy="507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832E8E-163B-4C4C-B95B-CA0D5FC15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3581050" y="2700614"/>
            <a:ext cx="772403" cy="5082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95C056A-55F4-A740-B9E9-51706927D898}"/>
              </a:ext>
            </a:extLst>
          </p:cNvPr>
          <p:cNvSpPr txBox="1"/>
          <p:nvPr/>
        </p:nvSpPr>
        <p:spPr>
          <a:xfrm>
            <a:off x="5437444" y="2815075"/>
            <a:ext cx="620160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N" sz="2200" dirty="0"/>
              <a:t>Pros: Share the same hardware as other general workloads</a:t>
            </a:r>
          </a:p>
          <a:p>
            <a:pPr marL="342900" indent="-342900">
              <a:buFont typeface="Wingdings" pitchFamily="2" charset="2"/>
              <a:buChar char="q"/>
            </a:pPr>
            <a:endParaRPr lang="en-CN" sz="2200" dirty="0"/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/>
              <a:t>Cons: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023989"/>
                </a:solidFill>
              </a:rPr>
              <a:t>Performance loss: </a:t>
            </a:r>
            <a:r>
              <a:rPr lang="en-CN" sz="2200" dirty="0"/>
              <a:t>OS emulation required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200" dirty="0">
                <a:solidFill>
                  <a:srgbClr val="023989"/>
                </a:solidFill>
              </a:rPr>
              <a:t>L</a:t>
            </a:r>
            <a:r>
              <a:rPr lang="en-CN" altLang="zh-CN" sz="2200" dirty="0">
                <a:solidFill>
                  <a:srgbClr val="023989"/>
                </a:solidFill>
              </a:rPr>
              <a:t>ow flexibility</a:t>
            </a:r>
            <a:r>
              <a:rPr lang="en-US" altLang="zh-CN" sz="2200" dirty="0">
                <a:solidFill>
                  <a:srgbClr val="023989"/>
                </a:solidFill>
              </a:rPr>
              <a:t>, huge human efforts: </a:t>
            </a:r>
            <a:r>
              <a:rPr lang="en-US" altLang="zh-CN" sz="2200" dirty="0"/>
              <a:t>Require</a:t>
            </a:r>
            <a:r>
              <a:rPr lang="en-US" altLang="zh-CN" sz="2200" dirty="0">
                <a:solidFill>
                  <a:srgbClr val="023989"/>
                </a:solidFill>
              </a:rPr>
              <a:t> </a:t>
            </a:r>
            <a:r>
              <a:rPr lang="en-US" altLang="zh-CN" sz="2200" dirty="0"/>
              <a:t>g</a:t>
            </a:r>
            <a:r>
              <a:rPr lang="en-CN" sz="2200" dirty="0"/>
              <a:t>ame reengineering to solve compatibility</a:t>
            </a:r>
            <a:r>
              <a:rPr lang="en-US" sz="2200" dirty="0"/>
              <a:t> </a:t>
            </a:r>
            <a:r>
              <a:rPr lang="en-CN" sz="2200" dirty="0"/>
              <a:t>and performance issues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023989"/>
                </a:solidFill>
              </a:rPr>
              <a:t>Limited game availability: </a:t>
            </a:r>
            <a:r>
              <a:rPr lang="en-US" sz="2200" dirty="0"/>
              <a:t>Game developers may not provide</a:t>
            </a:r>
            <a:r>
              <a:rPr lang="en-CN" sz="2200" dirty="0"/>
              <a:t> app package</a:t>
            </a:r>
            <a:r>
              <a:rPr lang="en-US" sz="2200" dirty="0"/>
              <a:t>s for other hardware architecture (e.g., x86) </a:t>
            </a:r>
            <a:endParaRPr lang="en-CN" sz="2200" dirty="0"/>
          </a:p>
        </p:txBody>
      </p:sp>
    </p:spTree>
    <p:extLst>
      <p:ext uri="{BB962C8B-B14F-4D97-AF65-F5344CB8AC3E}">
        <p14:creationId xmlns:p14="http://schemas.microsoft.com/office/powerpoint/2010/main" val="31261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0AAB01B5-C1CB-3143-B6DC-2307169F7023}"/>
              </a:ext>
            </a:extLst>
          </p:cNvPr>
          <p:cNvSpPr/>
          <p:nvPr/>
        </p:nvSpPr>
        <p:spPr>
          <a:xfrm>
            <a:off x="817220" y="5056012"/>
            <a:ext cx="2890802" cy="314568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BBA69035-9F65-0D45-AD5E-A31D5E5E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62" y="4918005"/>
            <a:ext cx="540110" cy="5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AAA0435-FAA9-5847-BB2B-6F549E01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689" y="4918006"/>
            <a:ext cx="540110" cy="5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3A2D7B-C705-B348-AA23-80558404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Cloud Gaming Infrastructure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DEFD-5167-CC42-9937-1103F877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9"/>
            <a:ext cx="10515600" cy="3916764"/>
          </a:xfrm>
        </p:spPr>
        <p:txBody>
          <a:bodyPr/>
          <a:lstStyle/>
          <a:p>
            <a:r>
              <a:rPr lang="en-US" altLang="zh-CN" b="1" dirty="0">
                <a:solidFill>
                  <a:srgbClr val="023989"/>
                </a:solidFill>
              </a:rPr>
              <a:t>System-on-Chip Clusters: </a:t>
            </a:r>
            <a:r>
              <a:rPr lang="en-US" altLang="zh-CN" dirty="0"/>
              <a:t>Group multiple mobile processors inside a server; provide identical mobile environments as on user smartphones.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4E7304C9-2769-B849-8C9E-2E858D7F1CA9}"/>
              </a:ext>
            </a:extLst>
          </p:cNvPr>
          <p:cNvSpPr txBox="1"/>
          <p:nvPr/>
        </p:nvSpPr>
        <p:spPr>
          <a:xfrm>
            <a:off x="2225997" y="5703781"/>
            <a:ext cx="3004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rgbClr val="023989"/>
                </a:solidFill>
              </a:rPr>
              <a:t>System-on-Chip Clusters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3AB0C05-8D6D-A441-87A9-78F47DB3F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46"/>
          <a:stretch/>
        </p:blipFill>
        <p:spPr>
          <a:xfrm>
            <a:off x="3907085" y="3408382"/>
            <a:ext cx="3519899" cy="209027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24119F-0F29-DE44-A659-4E3A7A7A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94" y="4917983"/>
            <a:ext cx="540110" cy="5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09824C27-258B-E448-885D-A199FDD83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76" y="4918007"/>
            <a:ext cx="540110" cy="5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4BC41D45-7B20-BD45-AC7E-882BEDFC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71" y="4918007"/>
            <a:ext cx="540110" cy="5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BAAE5B1-7640-5D40-B631-6713D719BFF2}"/>
              </a:ext>
            </a:extLst>
          </p:cNvPr>
          <p:cNvSpPr/>
          <p:nvPr/>
        </p:nvSpPr>
        <p:spPr>
          <a:xfrm>
            <a:off x="799597" y="4789087"/>
            <a:ext cx="2952282" cy="826594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F29DF3-B2C8-4E40-9046-B7098159E9F0}"/>
              </a:ext>
            </a:extLst>
          </p:cNvPr>
          <p:cNvSpPr/>
          <p:nvPr/>
        </p:nvSpPr>
        <p:spPr>
          <a:xfrm>
            <a:off x="801529" y="4301397"/>
            <a:ext cx="2950349" cy="396193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Native Android OSes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F349B-7A29-FD44-9555-8844AF5347A8}"/>
              </a:ext>
            </a:extLst>
          </p:cNvPr>
          <p:cNvSpPr/>
          <p:nvPr/>
        </p:nvSpPr>
        <p:spPr>
          <a:xfrm>
            <a:off x="795454" y="3273288"/>
            <a:ext cx="2950348" cy="921558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  <a:p>
            <a:pPr algn="ctr"/>
            <a:endParaRPr lang="en-CN" dirty="0">
              <a:solidFill>
                <a:schemeClr val="tx1"/>
              </a:solidFill>
            </a:endParaRPr>
          </a:p>
          <a:p>
            <a:pPr algn="ctr"/>
            <a:r>
              <a:rPr lang="en-CN" dirty="0">
                <a:solidFill>
                  <a:schemeClr val="tx1"/>
                </a:solidFill>
              </a:rPr>
              <a:t>Mobile Gaming Instances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DA4E8C5-586C-0144-9A8C-B4327EB3B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816" y="3353032"/>
            <a:ext cx="902402" cy="507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832E8E-163B-4C4C-B95B-CA0D5FC1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2419090" y="3353032"/>
            <a:ext cx="908092" cy="5082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310D7A9-F8C8-E943-B3A0-B2991A14D2D0}"/>
              </a:ext>
            </a:extLst>
          </p:cNvPr>
          <p:cNvSpPr txBox="1"/>
          <p:nvPr/>
        </p:nvSpPr>
        <p:spPr>
          <a:xfrm>
            <a:off x="7643743" y="2593799"/>
            <a:ext cx="43381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sz="2200" dirty="0">
              <a:solidFill>
                <a:srgbClr val="023989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023989"/>
                </a:solidFill>
              </a:rPr>
              <a:t>The same mobile context</a:t>
            </a:r>
            <a:r>
              <a:rPr lang="en-CN" sz="2200" dirty="0"/>
              <a:t>: No OS/game modification required</a:t>
            </a:r>
          </a:p>
          <a:p>
            <a:pPr marL="342900" indent="-342900">
              <a:buFont typeface="Wingdings" pitchFamily="2" charset="2"/>
              <a:buChar char="q"/>
            </a:pPr>
            <a:endParaRPr lang="en-CN" sz="2200" dirty="0"/>
          </a:p>
          <a:p>
            <a:pPr marL="342900" indent="-342900">
              <a:buFont typeface="Wingdings" pitchFamily="2" charset="2"/>
              <a:buChar char="q"/>
            </a:pPr>
            <a:r>
              <a:rPr lang="en-CN" sz="2200" dirty="0">
                <a:solidFill>
                  <a:srgbClr val="023989"/>
                </a:solidFill>
              </a:rPr>
              <a:t>Easy of deployment</a:t>
            </a:r>
            <a:r>
              <a:rPr lang="en-CN" sz="2200" dirty="0"/>
              <a:t>: Games are optimized for a single mobile processor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4D7664-F2AA-7C4E-B6D5-239B87C35B45}"/>
              </a:ext>
            </a:extLst>
          </p:cNvPr>
          <p:cNvGrpSpPr/>
          <p:nvPr/>
        </p:nvGrpSpPr>
        <p:grpSpPr>
          <a:xfrm>
            <a:off x="7582190" y="5202384"/>
            <a:ext cx="4609810" cy="1646863"/>
            <a:chOff x="7582190" y="5202384"/>
            <a:chExt cx="4609810" cy="16468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A63451-0E73-9B47-AE68-D7E8411A96E8}"/>
                </a:ext>
              </a:extLst>
            </p:cNvPr>
            <p:cNvSpPr txBox="1"/>
            <p:nvPr/>
          </p:nvSpPr>
          <p:spPr>
            <a:xfrm>
              <a:off x="7582190" y="5202384"/>
              <a:ext cx="43381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800" b="1" dirty="0">
                  <a:solidFill>
                    <a:srgbClr val="C00000"/>
                  </a:solidFill>
                </a:rPr>
                <a:t>What are the drawbacks of using SoC Clusters?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B1CB869-3E37-4943-93A7-F24E41B3B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2190" y="5679437"/>
              <a:ext cx="1169810" cy="1169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82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1162">
            <a:extLst>
              <a:ext uri="{FF2B5EF4-FFF2-40B4-BE49-F238E27FC236}">
                <a16:creationId xmlns:a16="http://schemas.microsoft.com/office/drawing/2014/main" id="{556D41D0-3380-5548-A42D-DC7949524773}"/>
              </a:ext>
            </a:extLst>
          </p:cNvPr>
          <p:cNvGrpSpPr/>
          <p:nvPr/>
        </p:nvGrpSpPr>
        <p:grpSpPr>
          <a:xfrm>
            <a:off x="6314042" y="4160370"/>
            <a:ext cx="867464" cy="1186801"/>
            <a:chOff x="4118320" y="3453053"/>
            <a:chExt cx="867464" cy="1186801"/>
          </a:xfrm>
        </p:grpSpPr>
        <p:sp>
          <p:nvSpPr>
            <p:cNvPr id="24" name="矩形 1163">
              <a:extLst>
                <a:ext uri="{FF2B5EF4-FFF2-40B4-BE49-F238E27FC236}">
                  <a16:creationId xmlns:a16="http://schemas.microsoft.com/office/drawing/2014/main" id="{2797EFDB-BBE8-B745-9CFB-770291CAFD7E}"/>
                </a:ext>
              </a:extLst>
            </p:cNvPr>
            <p:cNvSpPr/>
            <p:nvPr/>
          </p:nvSpPr>
          <p:spPr>
            <a:xfrm>
              <a:off x="4118320" y="3453053"/>
              <a:ext cx="867464" cy="1186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0">
              <a:extLst>
                <a:ext uri="{FF2B5EF4-FFF2-40B4-BE49-F238E27FC236}">
                  <a16:creationId xmlns:a16="http://schemas.microsoft.com/office/drawing/2014/main" id="{17BA0231-EBFC-5C45-8034-07D155214734}"/>
                </a:ext>
              </a:extLst>
            </p:cNvPr>
            <p:cNvSpPr txBox="1"/>
            <p:nvPr/>
          </p:nvSpPr>
          <p:spPr>
            <a:xfrm>
              <a:off x="4207341" y="4065015"/>
              <a:ext cx="707335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 defTabSz="302400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Android</a:t>
              </a:r>
              <a:b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OS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文本框 23">
              <a:extLst>
                <a:ext uri="{FF2B5EF4-FFF2-40B4-BE49-F238E27FC236}">
                  <a16:creationId xmlns:a16="http://schemas.microsoft.com/office/drawing/2014/main" id="{18C8414D-585D-974E-83D4-8DD8DFD73A53}"/>
                </a:ext>
              </a:extLst>
            </p:cNvPr>
            <p:cNvSpPr txBox="1"/>
            <p:nvPr/>
          </p:nvSpPr>
          <p:spPr>
            <a:xfrm>
              <a:off x="4207341" y="3509341"/>
              <a:ext cx="707334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Game Session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组合 1162">
            <a:extLst>
              <a:ext uri="{FF2B5EF4-FFF2-40B4-BE49-F238E27FC236}">
                <a16:creationId xmlns:a16="http://schemas.microsoft.com/office/drawing/2014/main" id="{3EB55B5F-49E8-EB4F-B393-5A7B19D98E96}"/>
              </a:ext>
            </a:extLst>
          </p:cNvPr>
          <p:cNvGrpSpPr/>
          <p:nvPr/>
        </p:nvGrpSpPr>
        <p:grpSpPr>
          <a:xfrm>
            <a:off x="6231083" y="4231619"/>
            <a:ext cx="867464" cy="1186801"/>
            <a:chOff x="4118320" y="3453053"/>
            <a:chExt cx="867464" cy="1186801"/>
          </a:xfrm>
        </p:grpSpPr>
        <p:sp>
          <p:nvSpPr>
            <p:cNvPr id="20" name="矩形 1163">
              <a:extLst>
                <a:ext uri="{FF2B5EF4-FFF2-40B4-BE49-F238E27FC236}">
                  <a16:creationId xmlns:a16="http://schemas.microsoft.com/office/drawing/2014/main" id="{02BA4A4A-980A-544A-8549-8E8F2BAC9D95}"/>
                </a:ext>
              </a:extLst>
            </p:cNvPr>
            <p:cNvSpPr/>
            <p:nvPr/>
          </p:nvSpPr>
          <p:spPr>
            <a:xfrm>
              <a:off x="4118320" y="3453053"/>
              <a:ext cx="867464" cy="1186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8A01F4A-9B76-A84B-AB55-18F27D06970E}"/>
                </a:ext>
              </a:extLst>
            </p:cNvPr>
            <p:cNvSpPr txBox="1"/>
            <p:nvPr/>
          </p:nvSpPr>
          <p:spPr>
            <a:xfrm>
              <a:off x="4207341" y="4065015"/>
              <a:ext cx="707335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 defTabSz="302400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Android</a:t>
              </a:r>
              <a:b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OS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文本框 23">
              <a:extLst>
                <a:ext uri="{FF2B5EF4-FFF2-40B4-BE49-F238E27FC236}">
                  <a16:creationId xmlns:a16="http://schemas.microsoft.com/office/drawing/2014/main" id="{DD02860B-6C55-4946-84F6-D57CA8685070}"/>
                </a:ext>
              </a:extLst>
            </p:cNvPr>
            <p:cNvSpPr txBox="1"/>
            <p:nvPr/>
          </p:nvSpPr>
          <p:spPr>
            <a:xfrm>
              <a:off x="4207341" y="3509341"/>
              <a:ext cx="707334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Game Session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Low Game Deployment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Conservative game deployment </a:t>
            </a:r>
            <a:r>
              <a:rPr lang="en-US" dirty="0"/>
              <a:t>methods</a:t>
            </a:r>
            <a:endParaRPr lang="en-CN" dirty="0"/>
          </a:p>
          <a:p>
            <a:pPr lvl="1"/>
            <a:r>
              <a:rPr lang="en-CN" b="1" dirty="0">
                <a:solidFill>
                  <a:srgbClr val="023989"/>
                </a:solidFill>
              </a:rPr>
              <a:t>Dedicated deployment: </a:t>
            </a:r>
            <a:r>
              <a:rPr lang="en-US" dirty="0"/>
              <a:t>Deploy o</a:t>
            </a:r>
            <a:r>
              <a:rPr lang="en-CN" dirty="0"/>
              <a:t>ne game instance per mobile SoC</a:t>
            </a:r>
            <a:r>
              <a:rPr lang="en-US" dirty="0"/>
              <a:t>.</a:t>
            </a:r>
            <a:endParaRPr lang="en-CN" dirty="0"/>
          </a:p>
          <a:p>
            <a:pPr lvl="1"/>
            <a:r>
              <a:rPr lang="en-CN" b="1" dirty="0">
                <a:solidFill>
                  <a:srgbClr val="023989"/>
                </a:solidFill>
              </a:rPr>
              <a:t>Game co-location: </a:t>
            </a:r>
            <a:r>
              <a:rPr lang="en-CN" dirty="0"/>
              <a:t>Co-locate multiple game instances on the same mobile SoC through pre-profiling</a:t>
            </a:r>
            <a:r>
              <a:rPr lang="en-US" dirty="0"/>
              <a:t>.</a:t>
            </a:r>
            <a:endParaRPr lang="en-CN" dirty="0"/>
          </a:p>
        </p:txBody>
      </p:sp>
      <p:sp>
        <p:nvSpPr>
          <p:cNvPr id="4" name="左右箭头 1148">
            <a:extLst>
              <a:ext uri="{FF2B5EF4-FFF2-40B4-BE49-F238E27FC236}">
                <a16:creationId xmlns:a16="http://schemas.microsoft.com/office/drawing/2014/main" id="{8BCD5619-2028-FC40-BEB6-EE62B560794F}"/>
              </a:ext>
            </a:extLst>
          </p:cNvPr>
          <p:cNvSpPr/>
          <p:nvPr/>
        </p:nvSpPr>
        <p:spPr>
          <a:xfrm>
            <a:off x="4532221" y="5685545"/>
            <a:ext cx="3004446" cy="319461"/>
          </a:xfrm>
          <a:prstGeom prst="leftRightArrow">
            <a:avLst/>
          </a:prstGeom>
          <a:solidFill>
            <a:schemeClr val="accent1">
              <a:lumMod val="75000"/>
              <a:alpha val="610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D86F342-BA11-E649-991C-AE4CEBE1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3420" y="5556818"/>
            <a:ext cx="611983" cy="620145"/>
          </a:xfrm>
          <a:prstGeom prst="rect">
            <a:avLst/>
          </a:prstGeom>
          <a:ln w="25400">
            <a:noFill/>
            <a:prstDash val="solid"/>
          </a:ln>
        </p:spPr>
      </p:pic>
      <p:sp>
        <p:nvSpPr>
          <p:cNvPr id="6" name="TextBox 58">
            <a:extLst>
              <a:ext uri="{FF2B5EF4-FFF2-40B4-BE49-F238E27FC236}">
                <a16:creationId xmlns:a16="http://schemas.microsoft.com/office/drawing/2014/main" id="{503497E8-4ECC-8449-890E-6AEDBA9C0DF1}"/>
              </a:ext>
            </a:extLst>
          </p:cNvPr>
          <p:cNvSpPr txBox="1"/>
          <p:nvPr/>
        </p:nvSpPr>
        <p:spPr>
          <a:xfrm>
            <a:off x="4289741" y="3486876"/>
            <a:ext cx="17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23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Dedicated Deployment</a:t>
            </a:r>
            <a:endParaRPr lang="en-CN" i="1" dirty="0">
              <a:solidFill>
                <a:srgbClr val="023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组合 1162">
            <a:extLst>
              <a:ext uri="{FF2B5EF4-FFF2-40B4-BE49-F238E27FC236}">
                <a16:creationId xmlns:a16="http://schemas.microsoft.com/office/drawing/2014/main" id="{DB065054-AA40-554B-8D79-0D603E1F4265}"/>
              </a:ext>
            </a:extLst>
          </p:cNvPr>
          <p:cNvGrpSpPr/>
          <p:nvPr/>
        </p:nvGrpSpPr>
        <p:grpSpPr>
          <a:xfrm>
            <a:off x="4734095" y="4265831"/>
            <a:ext cx="867464" cy="1186801"/>
            <a:chOff x="4118320" y="3453053"/>
            <a:chExt cx="867464" cy="1186801"/>
          </a:xfrm>
        </p:grpSpPr>
        <p:sp>
          <p:nvSpPr>
            <p:cNvPr id="8" name="矩形 1163">
              <a:extLst>
                <a:ext uri="{FF2B5EF4-FFF2-40B4-BE49-F238E27FC236}">
                  <a16:creationId xmlns:a16="http://schemas.microsoft.com/office/drawing/2014/main" id="{DC98D9B3-B5FE-104A-B0D8-4CD44250F5A7}"/>
                </a:ext>
              </a:extLst>
            </p:cNvPr>
            <p:cNvSpPr/>
            <p:nvPr/>
          </p:nvSpPr>
          <p:spPr>
            <a:xfrm>
              <a:off x="4118320" y="3453053"/>
              <a:ext cx="867464" cy="1186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文本框 20">
              <a:extLst>
                <a:ext uri="{FF2B5EF4-FFF2-40B4-BE49-F238E27FC236}">
                  <a16:creationId xmlns:a16="http://schemas.microsoft.com/office/drawing/2014/main" id="{C2E9A35E-7E5D-094A-B0A0-8418E2FC6692}"/>
                </a:ext>
              </a:extLst>
            </p:cNvPr>
            <p:cNvSpPr txBox="1"/>
            <p:nvPr/>
          </p:nvSpPr>
          <p:spPr>
            <a:xfrm>
              <a:off x="4207341" y="4065015"/>
              <a:ext cx="707335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 defTabSz="302400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Android</a:t>
              </a:r>
              <a:b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OS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文本框 23">
              <a:extLst>
                <a:ext uri="{FF2B5EF4-FFF2-40B4-BE49-F238E27FC236}">
                  <a16:creationId xmlns:a16="http://schemas.microsoft.com/office/drawing/2014/main" id="{EA795C09-5832-984B-93A0-F1EE30B19444}"/>
                </a:ext>
              </a:extLst>
            </p:cNvPr>
            <p:cNvSpPr txBox="1"/>
            <p:nvPr/>
          </p:nvSpPr>
          <p:spPr>
            <a:xfrm>
              <a:off x="4207341" y="3509341"/>
              <a:ext cx="707334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Game Session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1" name="直线连接符 1219">
            <a:extLst>
              <a:ext uri="{FF2B5EF4-FFF2-40B4-BE49-F238E27FC236}">
                <a16:creationId xmlns:a16="http://schemas.microsoft.com/office/drawing/2014/main" id="{D5A5EDAE-F303-CE49-B6C9-6AF47F8A13A6}"/>
              </a:ext>
            </a:extLst>
          </p:cNvPr>
          <p:cNvCxnSpPr>
            <a:cxnSpLocks/>
          </p:cNvCxnSpPr>
          <p:nvPr/>
        </p:nvCxnSpPr>
        <p:spPr>
          <a:xfrm>
            <a:off x="5937233" y="3610467"/>
            <a:ext cx="0" cy="2452854"/>
          </a:xfrm>
          <a:prstGeom prst="line">
            <a:avLst/>
          </a:prstGeom>
          <a:ln w="15875">
            <a:solidFill>
              <a:schemeClr val="accent1">
                <a:lumMod val="75000"/>
                <a:alpha val="6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5">
            <a:extLst>
              <a:ext uri="{FF2B5EF4-FFF2-40B4-BE49-F238E27FC236}">
                <a16:creationId xmlns:a16="http://schemas.microsoft.com/office/drawing/2014/main" id="{B51E80E1-FA7E-4E45-951C-A548094BE4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8392" y="5556818"/>
            <a:ext cx="611983" cy="620145"/>
          </a:xfrm>
          <a:prstGeom prst="rect">
            <a:avLst/>
          </a:prstGeom>
          <a:ln w="25400">
            <a:noFill/>
            <a:prstDash val="solid"/>
          </a:ln>
        </p:spPr>
      </p:pic>
      <p:sp>
        <p:nvSpPr>
          <p:cNvPr id="14" name="TextBox 58">
            <a:extLst>
              <a:ext uri="{FF2B5EF4-FFF2-40B4-BE49-F238E27FC236}">
                <a16:creationId xmlns:a16="http://schemas.microsoft.com/office/drawing/2014/main" id="{14319ECF-7F6D-8D45-ABF6-5525D04BD512}"/>
              </a:ext>
            </a:extLst>
          </p:cNvPr>
          <p:cNvSpPr txBox="1"/>
          <p:nvPr/>
        </p:nvSpPr>
        <p:spPr>
          <a:xfrm>
            <a:off x="6096000" y="3475001"/>
            <a:ext cx="133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i="1" dirty="0">
                <a:solidFill>
                  <a:srgbClr val="023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 </a:t>
            </a:r>
            <a:br>
              <a:rPr lang="en-CN" b="1" i="1" dirty="0">
                <a:solidFill>
                  <a:srgbClr val="023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N" b="1" i="1" dirty="0">
                <a:solidFill>
                  <a:srgbClr val="023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Co-location</a:t>
            </a:r>
          </a:p>
        </p:txBody>
      </p:sp>
      <p:grpSp>
        <p:nvGrpSpPr>
          <p:cNvPr id="15" name="组合 1162">
            <a:extLst>
              <a:ext uri="{FF2B5EF4-FFF2-40B4-BE49-F238E27FC236}">
                <a16:creationId xmlns:a16="http://schemas.microsoft.com/office/drawing/2014/main" id="{B8498B40-301A-7640-8CA9-2B6636093F40}"/>
              </a:ext>
            </a:extLst>
          </p:cNvPr>
          <p:cNvGrpSpPr/>
          <p:nvPr/>
        </p:nvGrpSpPr>
        <p:grpSpPr>
          <a:xfrm>
            <a:off x="6166036" y="4291158"/>
            <a:ext cx="867464" cy="1186801"/>
            <a:chOff x="4118320" y="3453053"/>
            <a:chExt cx="867464" cy="1186801"/>
          </a:xfrm>
        </p:grpSpPr>
        <p:sp>
          <p:nvSpPr>
            <p:cNvPr id="16" name="矩形 1163">
              <a:extLst>
                <a:ext uri="{FF2B5EF4-FFF2-40B4-BE49-F238E27FC236}">
                  <a16:creationId xmlns:a16="http://schemas.microsoft.com/office/drawing/2014/main" id="{00DC0820-A077-C24C-B6E9-6F08A8CFC653}"/>
                </a:ext>
              </a:extLst>
            </p:cNvPr>
            <p:cNvSpPr/>
            <p:nvPr/>
          </p:nvSpPr>
          <p:spPr>
            <a:xfrm>
              <a:off x="4118320" y="3453053"/>
              <a:ext cx="867464" cy="1186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本框 20">
              <a:extLst>
                <a:ext uri="{FF2B5EF4-FFF2-40B4-BE49-F238E27FC236}">
                  <a16:creationId xmlns:a16="http://schemas.microsoft.com/office/drawing/2014/main" id="{B83B5BF6-F5CA-AB4E-81BF-FB3105444A01}"/>
                </a:ext>
              </a:extLst>
            </p:cNvPr>
            <p:cNvSpPr txBox="1"/>
            <p:nvPr/>
          </p:nvSpPr>
          <p:spPr>
            <a:xfrm>
              <a:off x="4207341" y="4065015"/>
              <a:ext cx="707335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 defTabSz="302400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Android</a:t>
              </a:r>
              <a:b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OS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文本框 23">
              <a:extLst>
                <a:ext uri="{FF2B5EF4-FFF2-40B4-BE49-F238E27FC236}">
                  <a16:creationId xmlns:a16="http://schemas.microsoft.com/office/drawing/2014/main" id="{944F5D8B-0874-1B4F-A682-375D8A5F5D0A}"/>
                </a:ext>
              </a:extLst>
            </p:cNvPr>
            <p:cNvSpPr txBox="1"/>
            <p:nvPr/>
          </p:nvSpPr>
          <p:spPr>
            <a:xfrm>
              <a:off x="4207341" y="3509341"/>
              <a:ext cx="707334" cy="5035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wrap="square" lIns="0" tIns="36000" rIns="0" bIns="36000" rtlCol="0">
              <a:spAutoFit/>
            </a:bodyPr>
            <a:lstStyle/>
            <a:p>
              <a:pPr algn="ctr"/>
              <a:r>
                <a:rPr kumimoji="1"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Game Session</a:t>
              </a:r>
              <a:endParaRPr kumimoji="1"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右大括号 1160">
            <a:extLst>
              <a:ext uri="{FF2B5EF4-FFF2-40B4-BE49-F238E27FC236}">
                <a16:creationId xmlns:a16="http://schemas.microsoft.com/office/drawing/2014/main" id="{0CB44FD1-9C84-4D42-B9C8-6E1B1564A9E5}"/>
              </a:ext>
            </a:extLst>
          </p:cNvPr>
          <p:cNvSpPr/>
          <p:nvPr/>
        </p:nvSpPr>
        <p:spPr>
          <a:xfrm>
            <a:off x="7309677" y="4180707"/>
            <a:ext cx="85178" cy="1260050"/>
          </a:xfrm>
          <a:prstGeom prst="rightBrace">
            <a:avLst>
              <a:gd name="adj1" fmla="val 76182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TextBox 58">
            <a:extLst>
              <a:ext uri="{FF2B5EF4-FFF2-40B4-BE49-F238E27FC236}">
                <a16:creationId xmlns:a16="http://schemas.microsoft.com/office/drawing/2014/main" id="{F23DE384-0059-524F-B766-68B8269890F3}"/>
              </a:ext>
            </a:extLst>
          </p:cNvPr>
          <p:cNvSpPr txBox="1"/>
          <p:nvPr/>
        </p:nvSpPr>
        <p:spPr>
          <a:xfrm>
            <a:off x="7157532" y="4696641"/>
            <a:ext cx="885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*N</a:t>
            </a:r>
            <a:endParaRPr lang="en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5B2045-B423-E590-703F-27AE987681CA}"/>
              </a:ext>
            </a:extLst>
          </p:cNvPr>
          <p:cNvSpPr/>
          <p:nvPr/>
        </p:nvSpPr>
        <p:spPr>
          <a:xfrm>
            <a:off x="4289741" y="3487157"/>
            <a:ext cx="1777426" cy="2747963"/>
          </a:xfrm>
          <a:prstGeom prst="rect">
            <a:avLst/>
          </a:prstGeom>
          <a:noFill/>
          <a:ln w="317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5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4128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Low Game Deployment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EC4B-A82B-FD4D-935C-69DD68E30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8"/>
            <a:ext cx="10515600" cy="4727725"/>
          </a:xfrm>
        </p:spPr>
        <p:txBody>
          <a:bodyPr/>
          <a:lstStyle/>
          <a:p>
            <a:r>
              <a:rPr lang="en-CN" altLang="zh-CN" dirty="0"/>
              <a:t>Conservative game deployment </a:t>
            </a:r>
            <a:r>
              <a:rPr lang="en-US" altLang="zh-CN" dirty="0"/>
              <a:t>methods</a:t>
            </a:r>
            <a:endParaRPr lang="en-CN" altLang="zh-CN" dirty="0"/>
          </a:p>
          <a:p>
            <a:pPr lvl="1"/>
            <a:r>
              <a:rPr lang="en-CN" b="1" dirty="0">
                <a:solidFill>
                  <a:srgbClr val="023989"/>
                </a:solidFill>
              </a:rPr>
              <a:t>Dedicated deployment: </a:t>
            </a:r>
            <a:r>
              <a:rPr lang="en-US" dirty="0"/>
              <a:t>Deploy o</a:t>
            </a:r>
            <a:r>
              <a:rPr lang="en-CN" dirty="0"/>
              <a:t>ne game instance per mobile SoC</a:t>
            </a:r>
            <a:r>
              <a:rPr lang="en-US" dirty="0"/>
              <a:t>.</a:t>
            </a:r>
            <a:endParaRPr lang="en-CN" dirty="0"/>
          </a:p>
          <a:p>
            <a:pPr lvl="1"/>
            <a:r>
              <a:rPr lang="en-CN" b="1" dirty="0">
                <a:solidFill>
                  <a:srgbClr val="023989"/>
                </a:solidFill>
              </a:rPr>
              <a:t>Game co-location: </a:t>
            </a:r>
            <a:r>
              <a:rPr lang="en-CN" dirty="0"/>
              <a:t>Co-locate multiple game instances on the same mobile SoC through pre-profiling</a:t>
            </a:r>
            <a:r>
              <a:rPr lang="en-US" dirty="0"/>
              <a:t>.</a:t>
            </a:r>
            <a:endParaRPr lang="en-CN" dirty="0"/>
          </a:p>
          <a:p>
            <a:r>
              <a:rPr lang="en-US" dirty="0"/>
              <a:t>Experiment on</a:t>
            </a:r>
            <a:r>
              <a:rPr lang="en-CN" dirty="0"/>
              <a:t> five</a:t>
            </a:r>
            <a:r>
              <a:rPr lang="en-US" dirty="0"/>
              <a:t> commercial</a:t>
            </a:r>
            <a:r>
              <a:rPr lang="en-CN" dirty="0"/>
              <a:t> mobile games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F53D05-0BBC-2746-A090-7052163F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59" y="3737178"/>
            <a:ext cx="6713772" cy="260387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414E4EB-70DA-3645-8044-8500DCB1A1BA}"/>
              </a:ext>
            </a:extLst>
          </p:cNvPr>
          <p:cNvSpPr/>
          <p:nvPr/>
        </p:nvSpPr>
        <p:spPr>
          <a:xfrm>
            <a:off x="1292678" y="3990109"/>
            <a:ext cx="3798000" cy="2186854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80A33-6376-A04E-B73A-F799467CD54C}"/>
              </a:ext>
            </a:extLst>
          </p:cNvPr>
          <p:cNvSpPr txBox="1"/>
          <p:nvPr/>
        </p:nvSpPr>
        <p:spPr>
          <a:xfrm>
            <a:off x="7551972" y="3718679"/>
            <a:ext cx="464002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N" sz="2200" dirty="0"/>
              <a:t>Four out of all five games can only run one game session.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A h</a:t>
            </a:r>
            <a:r>
              <a:rPr lang="en-CN" sz="2200" dirty="0"/>
              <a:t>uge resource waste when only one game session is run</a:t>
            </a:r>
            <a:r>
              <a:rPr lang="en-US" sz="2200" dirty="0"/>
              <a:t>n</a:t>
            </a:r>
            <a:r>
              <a:rPr lang="en-CN" sz="2200" dirty="0"/>
              <a:t>ing.</a:t>
            </a:r>
          </a:p>
          <a:p>
            <a:pPr marL="342900" indent="-342900">
              <a:buFont typeface="Wingdings" pitchFamily="2" charset="2"/>
              <a:buChar char="q"/>
            </a:pPr>
            <a:endParaRPr lang="en-CN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CB257-3064-85F9-EBF9-EDA62AD4369E}"/>
              </a:ext>
            </a:extLst>
          </p:cNvPr>
          <p:cNvSpPr txBox="1"/>
          <p:nvPr/>
        </p:nvSpPr>
        <p:spPr>
          <a:xfrm>
            <a:off x="447914" y="6409875"/>
            <a:ext cx="5487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rgbClr val="C00000"/>
                </a:solidFill>
              </a:rPr>
              <a:t>Wasted resources: &gt; 50% CPU and &gt; 25% GPU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16EBF-5919-5D58-96AB-7198454F32F8}"/>
              </a:ext>
            </a:extLst>
          </p:cNvPr>
          <p:cNvSpPr txBox="1"/>
          <p:nvPr/>
        </p:nvSpPr>
        <p:spPr>
          <a:xfrm>
            <a:off x="300038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9276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DC6B-0718-DE49-91CC-89F7F4F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Low Game Deployment Density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F53D05-0BBC-2746-A090-7052163F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59" y="3737178"/>
            <a:ext cx="6713772" cy="26038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72A0FE-A1D9-4B4C-8033-C3F0545AB499}"/>
              </a:ext>
            </a:extLst>
          </p:cNvPr>
          <p:cNvCxnSpPr/>
          <p:nvPr/>
        </p:nvCxnSpPr>
        <p:spPr>
          <a:xfrm>
            <a:off x="1985744" y="5872502"/>
            <a:ext cx="0" cy="68400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AC937C-9DC8-EF42-8F56-272BC168D525}"/>
              </a:ext>
            </a:extLst>
          </p:cNvPr>
          <p:cNvCxnSpPr/>
          <p:nvPr/>
        </p:nvCxnSpPr>
        <p:spPr>
          <a:xfrm>
            <a:off x="2933791" y="5872502"/>
            <a:ext cx="0" cy="68400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9BF96-7202-B345-A127-19029BC0E14A}"/>
              </a:ext>
            </a:extLst>
          </p:cNvPr>
          <p:cNvCxnSpPr/>
          <p:nvPr/>
        </p:nvCxnSpPr>
        <p:spPr>
          <a:xfrm>
            <a:off x="3881838" y="5872502"/>
            <a:ext cx="0" cy="68400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0C77EE-4172-6C47-B260-577C9DC9F605}"/>
              </a:ext>
            </a:extLst>
          </p:cNvPr>
          <p:cNvCxnSpPr/>
          <p:nvPr/>
        </p:nvCxnSpPr>
        <p:spPr>
          <a:xfrm>
            <a:off x="4818010" y="5884019"/>
            <a:ext cx="0" cy="68400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39CA0D-1A68-B740-A810-29DE917BC9FC}"/>
              </a:ext>
            </a:extLst>
          </p:cNvPr>
          <p:cNvCxnSpPr>
            <a:cxnSpLocks/>
          </p:cNvCxnSpPr>
          <p:nvPr/>
        </p:nvCxnSpPr>
        <p:spPr>
          <a:xfrm>
            <a:off x="1961994" y="6543502"/>
            <a:ext cx="3119252" cy="0"/>
          </a:xfrm>
          <a:prstGeom prst="line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98ECF5-A7D5-174C-8A1C-9941391FF3B1}"/>
              </a:ext>
            </a:extLst>
          </p:cNvPr>
          <p:cNvSpPr txBox="1"/>
          <p:nvPr/>
        </p:nvSpPr>
        <p:spPr>
          <a:xfrm>
            <a:off x="5163252" y="6341058"/>
            <a:ext cx="2217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200" b="1" dirty="0">
                <a:solidFill>
                  <a:srgbClr val="C00000"/>
                </a:solidFill>
              </a:rPr>
              <a:t>GPU bottlenecks!</a:t>
            </a: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D9D1F748-6C85-8000-A2CC-DF2436015CDD}"/>
              </a:ext>
            </a:extLst>
          </p:cNvPr>
          <p:cNvSpPr txBox="1"/>
          <p:nvPr/>
        </p:nvSpPr>
        <p:spPr>
          <a:xfrm>
            <a:off x="7551972" y="3718679"/>
            <a:ext cx="4640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N" sz="2200" dirty="0"/>
              <a:t>Four out of all five games can only run one game session.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200" dirty="0"/>
              <a:t>A h</a:t>
            </a:r>
            <a:r>
              <a:rPr lang="en-CN" sz="2200" dirty="0"/>
              <a:t>uge resource waste when only one game session is run</a:t>
            </a:r>
            <a:r>
              <a:rPr lang="en-US" sz="2200" dirty="0"/>
              <a:t>n</a:t>
            </a:r>
            <a:r>
              <a:rPr lang="en-CN" sz="2200" dirty="0"/>
              <a:t>ing.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CN" altLang="zh-CN" sz="2200" dirty="0"/>
              <a:t>Limited GPU resources per SoC bottleneck game deployment density.</a:t>
            </a:r>
            <a:endParaRPr lang="en-CN" sz="2200" dirty="0"/>
          </a:p>
          <a:p>
            <a:pPr marL="342900" indent="-342900">
              <a:buFont typeface="Wingdings" pitchFamily="2" charset="2"/>
              <a:buChar char="q"/>
            </a:pPr>
            <a:endParaRPr lang="en-CN" sz="2200" dirty="0"/>
          </a:p>
          <a:p>
            <a:pPr marL="342900" indent="-342900">
              <a:buFont typeface="Wingdings" pitchFamily="2" charset="2"/>
              <a:buChar char="q"/>
            </a:pPr>
            <a:endParaRPr lang="en-CN" sz="2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2201393-5E26-3165-E2F9-45EDECCFD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8"/>
            <a:ext cx="10515600" cy="4727725"/>
          </a:xfrm>
        </p:spPr>
        <p:txBody>
          <a:bodyPr/>
          <a:lstStyle/>
          <a:p>
            <a:r>
              <a:rPr lang="en-CN" altLang="zh-CN" dirty="0"/>
              <a:t>Conservative game deployment </a:t>
            </a:r>
            <a:r>
              <a:rPr lang="en-US" altLang="zh-CN" dirty="0"/>
              <a:t>methods</a:t>
            </a:r>
            <a:endParaRPr lang="en-CN" altLang="zh-CN" dirty="0"/>
          </a:p>
          <a:p>
            <a:pPr lvl="1"/>
            <a:r>
              <a:rPr lang="en-CN" b="1" dirty="0">
                <a:solidFill>
                  <a:srgbClr val="023989"/>
                </a:solidFill>
              </a:rPr>
              <a:t>Dedicated deployment: </a:t>
            </a:r>
            <a:r>
              <a:rPr lang="en-US" dirty="0"/>
              <a:t>Deploy o</a:t>
            </a:r>
            <a:r>
              <a:rPr lang="en-CN" dirty="0"/>
              <a:t>ne game instance per mobile SoC</a:t>
            </a:r>
            <a:r>
              <a:rPr lang="en-US" dirty="0"/>
              <a:t>.</a:t>
            </a:r>
            <a:endParaRPr lang="en-CN" dirty="0"/>
          </a:p>
          <a:p>
            <a:pPr lvl="1"/>
            <a:r>
              <a:rPr lang="en-CN" b="1" dirty="0">
                <a:solidFill>
                  <a:srgbClr val="023989"/>
                </a:solidFill>
              </a:rPr>
              <a:t>Game co-location: </a:t>
            </a:r>
            <a:r>
              <a:rPr lang="en-CN" dirty="0"/>
              <a:t>Co-locate multiple game instances on the same mobile SoC through pre-profiling</a:t>
            </a:r>
            <a:r>
              <a:rPr lang="en-US" dirty="0"/>
              <a:t>.</a:t>
            </a:r>
            <a:endParaRPr lang="en-CN" dirty="0"/>
          </a:p>
          <a:p>
            <a:r>
              <a:rPr lang="en-US" dirty="0"/>
              <a:t>Experiment on</a:t>
            </a:r>
            <a:r>
              <a:rPr lang="en-CN" dirty="0"/>
              <a:t> five</a:t>
            </a:r>
            <a:r>
              <a:rPr lang="en-US" dirty="0"/>
              <a:t> commercial</a:t>
            </a:r>
            <a:r>
              <a:rPr lang="en-CN" dirty="0"/>
              <a:t> mobile games</a:t>
            </a:r>
          </a:p>
        </p:txBody>
      </p:sp>
    </p:spTree>
    <p:extLst>
      <p:ext uri="{BB962C8B-B14F-4D97-AF65-F5344CB8AC3E}">
        <p14:creationId xmlns:p14="http://schemas.microsoft.com/office/powerpoint/2010/main" val="30205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11366</TotalTime>
  <Words>1935</Words>
  <Application>Microsoft Macintosh PowerPoint</Application>
  <PresentationFormat>Widescreen</PresentationFormat>
  <Paragraphs>286</Paragraphs>
  <Slides>28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Gill Sans</vt:lpstr>
      <vt:lpstr>Helvetica</vt:lpstr>
      <vt:lpstr>Helvetica Neue</vt:lpstr>
      <vt:lpstr>Wingdings</vt:lpstr>
      <vt:lpstr>Office Theme</vt:lpstr>
      <vt:lpstr>High-density Mobile Cloud Gaming on Edge SoC Clusters</vt:lpstr>
      <vt:lpstr>Mobile Games</vt:lpstr>
      <vt:lpstr>Mobile Games: Huge Resource Requirements</vt:lpstr>
      <vt:lpstr>Mobile Cloud Gaming Services</vt:lpstr>
      <vt:lpstr>Mobile Cloud Gaming Infrastructure</vt:lpstr>
      <vt:lpstr>Mobile Cloud Gaming Infrastructure</vt:lpstr>
      <vt:lpstr>Low Game Deployment Density</vt:lpstr>
      <vt:lpstr>Low Game Deployment Density</vt:lpstr>
      <vt:lpstr>Low Game Deployment Density</vt:lpstr>
      <vt:lpstr>Increased Resource Requirements of Games</vt:lpstr>
      <vt:lpstr>Goal of this Work</vt:lpstr>
      <vt:lpstr>Revisit Prior Game Partitioning Designs</vt:lpstr>
      <vt:lpstr>Revisit Prior Game Partitioning Designs</vt:lpstr>
      <vt:lpstr>Revisit Prior Game Partitioning Designs</vt:lpstr>
      <vt:lpstr>Our System: SFG</vt:lpstr>
      <vt:lpstr>Our System: SFG</vt:lpstr>
      <vt:lpstr>Our System: SFG</vt:lpstr>
      <vt:lpstr>Evaluation</vt:lpstr>
      <vt:lpstr>Evaluation</vt:lpstr>
      <vt:lpstr>Evaluation</vt:lpstr>
      <vt:lpstr>Effectiveness of Game Partitioning Design</vt:lpstr>
      <vt:lpstr>Effectiveness of Game Partitioning Design</vt:lpstr>
      <vt:lpstr>End-to-end Game Deployment</vt:lpstr>
      <vt:lpstr>End-to-end Game Deployment</vt:lpstr>
      <vt:lpstr>End-to-end Game Deployment</vt:lpstr>
      <vt:lpstr>End-to-end Game Deployment</vt:lpstr>
      <vt:lpstr>End-to-end Game Deployment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Satellite-Born Server Design with Massive Tiny Chips Towards In-Space Computing</dc:title>
  <dc:creator>Xu Mengwei</dc:creator>
  <cp:lastModifiedBy>Li Zhang</cp:lastModifiedBy>
  <cp:revision>141</cp:revision>
  <dcterms:created xsi:type="dcterms:W3CDTF">2022-11-21T00:49:28Z</dcterms:created>
  <dcterms:modified xsi:type="dcterms:W3CDTF">2024-07-14T06:53:35Z</dcterms:modified>
</cp:coreProperties>
</file>